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Arial Bold" charset="1" panose="020B0802020202020204"/>
      <p:regular r:id="rId52"/>
    </p:embeddedFont>
    <p:embeddedFont>
      <p:font typeface="Arial" charset="1" panose="020B0502020202020204"/>
      <p:regular r:id="rId53"/>
    </p:embeddedFont>
    <p:embeddedFont>
      <p:font typeface="Open Sans" charset="1" panose="020B0606030504020204"/>
      <p:regular r:id="rId57"/>
    </p:embeddedFont>
    <p:embeddedFont>
      <p:font typeface="Open Sans Bold" charset="1" panose="020B0806030504020204"/>
      <p:regular r:id="rId62"/>
    </p:embeddedFont>
    <p:embeddedFont>
      <p:font typeface="Nourd Bold" charset="1" panose="00000800000000000000"/>
      <p:regular r:id="rId65"/>
    </p:embeddedFont>
    <p:embeddedFont>
      <p:font typeface="Public Sans Bold" charset="1" panose="00000000000000000000"/>
      <p:regular r:id="rId67"/>
    </p:embeddedFont>
    <p:embeddedFont>
      <p:font typeface="Public Sans" charset="1" panose="00000000000000000000"/>
      <p:regular r:id="rId68"/>
    </p:embeddedFont>
    <p:embeddedFont>
      <p:font typeface="Quicksand Bold" charset="1" panose="00000800000000000000"/>
      <p:regular r:id="rId69"/>
    </p:embeddedFont>
    <p:embeddedFont>
      <p:font typeface="Glacial Indifference" charset="1" panose="00000000000000000000"/>
      <p:regular r:id="rId76"/>
    </p:embeddedFont>
    <p:embeddedFont>
      <p:font typeface="Glacial Indifference Bold" charset="1" panose="00000800000000000000"/>
      <p:regular r:id="rId81"/>
    </p:embeddedFont>
    <p:embeddedFont>
      <p:font typeface="Quicksand Medium" charset="1" panose="0000060000000000000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fonts/font52.fntdata" Type="http://schemas.openxmlformats.org/officeDocument/2006/relationships/font"/><Relationship Id="rId53" Target="fonts/font53.fntdata" Type="http://schemas.openxmlformats.org/officeDocument/2006/relationships/font"/><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fonts/font57.fntdata" Type="http://schemas.openxmlformats.org/officeDocument/2006/relationships/font"/><Relationship Id="rId58" Target="notesSlides/notesSlide2.xml" Type="http://schemas.openxmlformats.org/officeDocument/2006/relationships/notesSlide"/><Relationship Id="rId59" Target="notesSlides/notesSlide3.xml" Type="http://schemas.openxmlformats.org/officeDocument/2006/relationships/notesSlide"/><Relationship Id="rId6" Target="slides/slide1.xml" Type="http://schemas.openxmlformats.org/officeDocument/2006/relationships/slide"/><Relationship Id="rId60" Target="notesSlides/notesSlide4.xml" Type="http://schemas.openxmlformats.org/officeDocument/2006/relationships/notesSlide"/><Relationship Id="rId61" Target="notesSlides/notesSlide5.xml" Type="http://schemas.openxmlformats.org/officeDocument/2006/relationships/notesSlide"/><Relationship Id="rId62" Target="fonts/font62.fntdata" Type="http://schemas.openxmlformats.org/officeDocument/2006/relationships/font"/><Relationship Id="rId63" Target="notesSlides/notesSlide6.xml" Type="http://schemas.openxmlformats.org/officeDocument/2006/relationships/notesSlide"/><Relationship Id="rId64" Target="notesSlides/notesSlide7.xml" Type="http://schemas.openxmlformats.org/officeDocument/2006/relationships/notesSlide"/><Relationship Id="rId65" Target="fonts/font65.fntdata" Type="http://schemas.openxmlformats.org/officeDocument/2006/relationships/font"/><Relationship Id="rId66" Target="notesSlides/notesSlide8.xml" Type="http://schemas.openxmlformats.org/officeDocument/2006/relationships/notesSlide"/><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notesSlides/notesSlide9.xml" Type="http://schemas.openxmlformats.org/officeDocument/2006/relationships/notesSlide"/><Relationship Id="rId71" Target="notesSlides/notesSlide10.xml" Type="http://schemas.openxmlformats.org/officeDocument/2006/relationships/notesSlide"/><Relationship Id="rId72" Target="notesSlides/notesSlide11.xml" Type="http://schemas.openxmlformats.org/officeDocument/2006/relationships/notesSlide"/><Relationship Id="rId73" Target="notesSlides/notesSlide12.xml" Type="http://schemas.openxmlformats.org/officeDocument/2006/relationships/notesSlide"/><Relationship Id="rId74" Target="notesSlides/notesSlide13.xml" Type="http://schemas.openxmlformats.org/officeDocument/2006/relationships/notesSlide"/><Relationship Id="rId75" Target="notesSlides/notesSlide14.xml" Type="http://schemas.openxmlformats.org/officeDocument/2006/relationships/notesSlide"/><Relationship Id="rId76" Target="fonts/font76.fntdata" Type="http://schemas.openxmlformats.org/officeDocument/2006/relationships/font"/><Relationship Id="rId77" Target="notesSlides/notesSlide15.xml" Type="http://schemas.openxmlformats.org/officeDocument/2006/relationships/notesSlide"/><Relationship Id="rId78" Target="notesSlides/notesSlide16.xml" Type="http://schemas.openxmlformats.org/officeDocument/2006/relationships/notesSlide"/><Relationship Id="rId79" Target="notesSlides/notesSlide17.xml" Type="http://schemas.openxmlformats.org/officeDocument/2006/relationships/notesSlide"/><Relationship Id="rId8" Target="slides/slide3.xml" Type="http://schemas.openxmlformats.org/officeDocument/2006/relationships/slide"/><Relationship Id="rId80" Target="notesSlides/notesSlide18.xml" Type="http://schemas.openxmlformats.org/officeDocument/2006/relationships/notesSlide"/><Relationship Id="rId81" Target="fonts/font81.fntdata" Type="http://schemas.openxmlformats.org/officeDocument/2006/relationships/font"/><Relationship Id="rId82" Target="fonts/font82.fntdata" Type="http://schemas.openxmlformats.org/officeDocument/2006/relationships/font"/><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un mundo cada vez más consciente de la necesidad de soluciones sostenibles y amigables con el medio ambiente, la investigación y desarrollo de materiales avanzados juegan un papel crucial en la búsqueda de alternativas limpias y eficientes para abordar desafíos ambientales y energéticos. En este contexto, los semiconductores nanoestructurados, como el dióxido de estaño (SnO2) y el grafeno (Go), han emergido como candidatos prometedores para una variedad de aplicaciones, incluida la degradación de contaminantes orgánicos en el agua.</a:t>
            </a:r>
          </a:p>
          <a:p>
            <a:r>
              <a:rPr lang="en-US"/>
              <a:t/>
            </a:r>
          </a:p>
          <a:p>
            <a:r>
              <a:rPr lang="en-US"/>
              <a:t>Este problema cobra especial relevancia en el contexto de los límites planetarios, un marco conceptual que identifica nueve procesos biofísicos fundamentales que regulan el funcionamiento del sistema terrestre, y cuyo sobrepasamiento podría llevar a cambios irreversibles y peligrosos para la humanidad. Entre estos límites se encuentra la alteración del ciclo del nitrógeno y fósforo, así como la contaminación del agua dulce, elementos clave para la salud de los ecosistemas acuáticos y la provisión de agua potable para millones de personas en todo el mundo.</a:t>
            </a:r>
          </a:p>
          <a:p>
            <a:r>
              <a:rPr lang="en-US"/>
              <a:t/>
            </a:r>
          </a:p>
          <a:p>
            <a:r>
              <a:rPr lang="en-US"/>
              <a:t>Esta presentación se enfoca en los objetivos fundamentales relacionados con la síntesis y aplicación de estos materiales en la degradación de dos contaminantes específicos: el colorante rojo 6G (R6G) y el azul de metileno. Ambos compuestos son ampliamente utilizados en diversas industrias, como la textil, farmacéutica y alimentaria, pero su liberación descontrolada puede tener impactos negativos en los ecosistemas acuáticos y la salud humana.</a:t>
            </a:r>
          </a:p>
          <a:p>
            <a:r>
              <a:rPr lang="en-US"/>
              <a:t/>
            </a:r>
          </a:p>
          <a:p>
            <a:r>
              <a:rPr lang="en-US"/>
              <a:t>Exploraremos los procesos de obtención y combinación de SnO2 y Go, así como su aplicación en la degradación eficiente y sostenible de R6G y azul de metileno. Al comprender los objetivos detrás de la síntesis de estos materiales y su posterior aplicación en la descontaminación, podemos avanzar hacia soluciones prácticas y efectivas para abordar los desafíos ambientales contemporáneos, contribuyendo así a la protección de los límites planetarios y la salud de los ecosistemas acuáticos.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técnica FTIR se fundamenta en la absorción de la radiación infrarroja por las moléculas de una muestra. En este proceso, las moléculas absorben la energía infrarroja en frecuencias específicas, lo que facilita la identificación de los grupos funcionales presentes en la muestra y permite determinar su composición química.</a:t>
            </a:r>
          </a:p>
          <a:p>
            <a:r>
              <a:rPr lang="en-US"/>
              <a:t/>
            </a:r>
          </a:p>
          <a:p>
            <a:r>
              <a:rPr lang="en-US"/>
              <a:t>La Figura 10 exhibe los espectros FTIR de las 4 muestras de materiales compuestos. La intensidad máxima de estos espectros corresponde a las vibraciones de estiramiento de los enlaces C – O (como en los enlaces C – O – C expuestos), C=O (presentes en grupos carboxilo y carbonilo) y O – H (característicos de grupos carboxilo).r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los datos obtenidos por uv-vis en el equipo Jasco-630, un espectrofotómetro de doble haz y solo monocromador: cubren un rango de medida desde 200 hasta 360 nm.  Por el cual se graficó la absorbancia para calcular por el método de Tau Plot el Band Gab, ya que un band gap proporciona información sobre la cantidad mínima de energía que los fotones deben tener para que un material absorba la luz y genere pares electrón-hueco, que son cruciales para la actividad foto catalítica.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los datos obtenidos por uv-vis en el equipo Jasco-630, un espectrofotómetro de doble haz y solo monocromador: cubren un rango de medida desde 200 hasta 360 nm.  Por el cual se graficó la absorbancia para calcular por el método de Tau Plot el Band Gab, ya que un band gap proporciona información sobre la cantidad mínima de energía que los fotones deben tener para que un material absorba la luz y genere pares electrón-hueco, que son cruciales para la actividad foto catalítica.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combinar el SnO2 y el GO primero se va a utilizar como reductor el NaOH y como precursor el SnCl4, y como solvente el agua y el etanol en mismas proporciones, lo unico que variaria seria el volumen del disolvente como se muestra en la tabla 2 para evaluar su comportamiento, en la parte de la agitacion que es el paso se añadira el GO en mismas proporciones para las 4 pruebas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combinar el SnO2 y el GO primero se va a utilizar como reductor el NaOH y como precursor el SnCl4, y como solvente el agua y el etanol en mismas proporciones, lo unico que variaria seria el volumen del disolvente como se muestra en la tabla 2 para evaluar su comportamiento, en la parte de la agitacion que es el paso se añadira el GO en mismas proporciones para las 4 pruebas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parte del azul de metileno se han hecho 3 pruebas de 9, comenzando por la concentración ideal de azul de metileno, que en mi caso resulto ser  de 0.007 g/L, después se realizaran 3 pruebas en oscuro para el GO, SnO2 y ambos, esto se realizara también con la lámpara UV para ver la relación. Aquí no se mostrará el comportamiento de los catalizadores porque faltan 6 pruebas de 9, por lo que no es concluyente todavia.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Ahora va la parte práctica de mi trabajo, a partir de los catalizadores posteriormente analizados se realizarán 9 pruebas, comenzando por la concentración ideal de R6G, que en mi caso resulto ser  de 0.007 g/L, despues se realizaran 3 pruebas en oscuro para el GO, SnO2 y ambos, esto se realizara tambien con la lampara UV para ver la relacion.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los datos obtenidos por uv-vis en el equipo Jasco-630, un espectrofotómetro de doble haz y solo monocromador: cubren un rango de medida desde 200 hasta 360 nm.  Por el cual se graficó la absorbancia para calcular por el método de Tau Plot el Band Gab, ya que un band gap proporciona información sobre la cantidad mínima de energía que los fotones deben tener para que un material absorba la luz y genere pares electrón-hueco, que son cruciales para la actividad foto catalítica.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los datos obtenidos por uv-vis en el equipo Jasco-630, un espectrofotómetro de doble haz y solo monocromador: cubren un rango de medida desde 200 hasta 360 nm.  Por el cual se graficó la absorbancia para calcular por el método de Tau Plot el Band Gab, ya que un band gap proporciona información sobre la cantidad mínima de energía que los fotones deben tener para que un material absorba la luz y genere pares electrón-hueco, que son cruciales para la actividad foto catalítica.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El problema que aborda este tema radica en la contaminación ambiental causada por la liberación descontrolada de compuestos orgánicos, como los colorantes utilizados en diversas industrias. Estos compuestos, como el rojo 6G y el azul de metileno, son frecuentemente empleados en la producción textil, farmacéutica y alimentaria, entre otras. Sin embargo, su descarga sin tratar en aguas residuales puede provocar graves impactos ambientales y riesgos para la salud humana.</a:t>
            </a:r>
          </a:p>
          <a:p>
            <a:r>
              <a:rPr lang="en-US"/>
              <a:t/>
            </a:r>
          </a:p>
          <a:p>
            <a:r>
              <a:rPr lang="en-US"/>
              <a:t>Los colorantes, al ser liberados en cuerpos de agua, pueden afectar la calidad del agua, reducir la penetración de la luz solar, interferir con los procesos de fotosíntesis y, en algunos casos, ser tóxicos para la vida acuática. Además, pueden persistir en el medio ambiente durante largos períodos de tiempo, contribuyendo así a la contaminación a largo plazo.</a:t>
            </a:r>
          </a:p>
          <a:p>
            <a:r>
              <a:rPr lang="en-US"/>
              <a:t/>
            </a:r>
          </a:p>
          <a:p>
            <a:r>
              <a:rPr lang="en-US"/>
              <a:t>Ante esta problemática, se requiere de soluciones efectivas para la degradación y eliminación de estos contaminantes. La síntesis y aplicación de materiales avanzados, como el dióxido de estaño y el grafeno, ofrecen un enfoque prometedor para abordar este desafío, ya que tienen el potencial de degradar estos compuestos de manera eficiente y sostenible, contribuyendo así a la preservación del medio ambiente y la salud pública..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El problema que aborda este tema radica en la contaminación ambiental causada por la liberación descontrolada de compuestos orgánicos, como los colorantes utilizados en diversas industrias. Estos compuestos, como el rojo 6G y el azul de metileno, son frecuentemente empleados en la producción textil, farmacéutica y alimentaria, entre otras. Sin embargo, su descarga sin tratar en aguas residuales puede provocar graves impactos ambientales y riesgos para la salud humana.</a:t>
            </a:r>
          </a:p>
          <a:p>
            <a:r>
              <a:rPr lang="en-US"/>
              <a:t/>
            </a:r>
          </a:p>
          <a:p>
            <a:r>
              <a:rPr lang="en-US"/>
              <a:t>Los colorantes, al ser liberados en cuerpos de agua, pueden afectar la calidad del agua, reducir la penetración de la luz solar, interferir con los procesos de fotosíntesis y, en algunos casos, ser tóxicos para la vida acuática. Además, pueden persistir en el medio ambiente durante largos períodos de tiempo, contribuyendo así a la contaminación a largo plazo.</a:t>
            </a:r>
          </a:p>
          <a:p>
            <a:r>
              <a:rPr lang="en-US"/>
              <a:t/>
            </a:r>
          </a:p>
          <a:p>
            <a:r>
              <a:rPr lang="en-US"/>
              <a:t>Ante esta problemática, se requiere de soluciones efectivas para la degradación y eliminación de estos contaminantes. La síntesis y aplicación de materiales avanzados, como el dióxido de estaño y el grafeno, ofrecen un enfoque prometedor para abordar este desafío, ya que tienen el potencial de degradar estos compuestos de manera eficiente y sostenible, contribuyendo así a la preservación del medio ambiente y la salud pública..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R6G es un colorante orgánico aniónico que pertenece a la familia de los xantenos, conocidos por sus tonalidades rosáceas o anaranjadas. Se selecciona este colorante por sus características fotosensibles, está compuesto por dos cromóforos: un grupo dibenzopirineo y un grupo carboxifenilo.</a:t>
            </a:r>
          </a:p>
          <a:p>
            <a:r>
              <a:rPr lang="en-US"/>
              <a:t/>
            </a:r>
          </a:p>
          <a:p>
            <a:r>
              <a:rPr lang="en-US"/>
              <a:t>Por otro lado, el Azul de Metileno es un colorante orgánico que se clasifica dentro de la familia de los trifenilmetanos, destacada por contener un grupo trifenilmetano en su estructura molecular. Es ampliamente utilizado en la industria textil como agente de coloración, especialmente para teñir fibras de algodón, lana y seda, otorgándoles una tonalidad azul característica. Además de su función como colorante, el Azul de Metileno también puede actuar como agente de reticulación en la fabricación de ciertos tipos de tejidos, mejorando su resistencia y durabilidad. Aquí termina la parte teórica y continuamos con la obtención del catalizador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degradación de contaminantes orgánicos en el agua es un desafío importante en la gestión ambiental. Entre las múltiples técnicas disponibles, la fotocatálisis emerge como una estrategia prometedora. Este proceso implica la utilización de un catalizador para facilitar la degradación de compuestos orgánicos, como colorantes, mediante la generación de pares electrón-hueco bajo la irradiación de la luz solar. Una ventaja clave de la fotocatálisis es su capacidad para utilizar la energía solar, evitando así la necesidad de consumir energía eléctrica adicional.</a:t>
            </a:r>
          </a:p>
          <a:p>
            <a:r>
              <a:rPr lang="en-US"/>
              <a:t/>
            </a:r>
          </a:p>
          <a:p>
            <a:r>
              <a:rPr lang="en-US"/>
              <a:t>En este contexto, el dióxido de estaño (SnO2) se destaca como un catalizador efectivo en la fotocatálisis. Este semiconductor posee una estructura cristalina de rutilo y exhibe propiedades semiconductoras que lo hacen especialmente adecuado para la descomposición de compuestos orgánicos. La presencia de SnO2 en la fotocatálisis promueve la generación de especies reactivas de oxígeno, como radicales hidroxilo, que son responsables de la degradación de los contaminantes presentes en el agua.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 estos antecedentes se deriva el trabajo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entender los antecedentes marco teórico resumido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combinar el SnO2 y el GO primero se va a utilizar como reductor el NaOH y como precursor el SnCl4, y como solvente el agua y el etanol en mismas proporciones, lo unico que variaria seria el volumen del disolvente como se muestra en la tabla 2 para evaluar su comportamiento, en la parte de la agitacion que es el paso se añadira el GO en mismas proporciones para las 4 pruebas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Esta técnica se basa en el efecto Raman, que ocurre cuando los fotones de un láser incidente interactúan con las moléculas de una muestra y cambian su energía. Esto produce un cambio en la frecuencia de la luz dispersada, lo que proporciona información sobre las vibraciones moleculares y la estructura de la muestra.</a:t>
            </a:r>
          </a:p>
          <a:p>
            <a:r>
              <a:rPr lang="en-US"/>
              <a:t/>
            </a:r>
          </a:p>
          <a:p>
            <a:r>
              <a:rPr lang="en-US"/>
              <a:t>La Figura 8 exhibe el espectro Raman de la muestra de SnO2/GO, en el cual se observaron bandas en 465, 606, 1337 y 1625 cm-1. El pico máximo del espectro Raman se sitúa en 606 cm-1, mientras que el pico a 465 cm-1 se asigna a los modos de vibración B2g y Eg, respectivamente. Estos modos están relacionados con la vibración simétrica y el estiramiento asimétrico de los enlaces Sn-O.</a:t>
            </a:r>
          </a:p>
          <a:p>
            <a:r>
              <a:rPr lang="en-US"/>
              <a:t/>
            </a:r>
          </a:p>
          <a:p>
            <a:r>
              <a:rPr lang="en-US"/>
              <a:t>Adicionalmente, los picos observados en 1337 y 1625 cm-1 se asignan a la banda desordenada (Banda D) y la banda grafítica (Banda G), respectivamente. Un cambio en las posiciones de los picos Raman con respecto al óxido de grafeno puro se evidencia a partir de la Figura 3. Este cambio confirma la formación de enlaces entre las capas de grafeno y las nanopartículas de SnO2.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34.png" Type="http://schemas.openxmlformats.org/officeDocument/2006/relationships/image"/><Relationship Id="rId16" Target="../media/image35.svg" Type="http://schemas.openxmlformats.org/officeDocument/2006/relationships/image"/><Relationship Id="rId17" Target="../media/image36.png" Type="http://schemas.openxmlformats.org/officeDocument/2006/relationships/image"/><Relationship Id="rId18" Target="../media/image37.svg" Type="http://schemas.openxmlformats.org/officeDocument/2006/relationships/image"/><Relationship Id="rId19" Target="../media/image38.png" Type="http://schemas.openxmlformats.org/officeDocument/2006/relationships/image"/><Relationship Id="rId2" Target="../notesSlides/notesSlide8.xml" Type="http://schemas.openxmlformats.org/officeDocument/2006/relationships/notesSlide"/><Relationship Id="rId20" Target="../media/image39.svg" Type="http://schemas.openxmlformats.org/officeDocument/2006/relationships/image"/><Relationship Id="rId21" Target="../media/image40.png" Type="http://schemas.openxmlformats.org/officeDocument/2006/relationships/image"/><Relationship Id="rId22" Target="../media/image41.svg" Type="http://schemas.openxmlformats.org/officeDocument/2006/relationships/image"/><Relationship Id="rId23" Target="../media/image42.png" Type="http://schemas.openxmlformats.org/officeDocument/2006/relationships/image"/><Relationship Id="rId24" Target="../media/image43.png" Type="http://schemas.openxmlformats.org/officeDocument/2006/relationships/image"/><Relationship Id="rId25" Target="../media/image44.png" Type="http://schemas.openxmlformats.org/officeDocument/2006/relationships/image"/><Relationship Id="rId26" Target="../media/image45.png" Type="http://schemas.openxmlformats.org/officeDocument/2006/relationships/image"/><Relationship Id="rId27" Target="../media/image46.png" Type="http://schemas.openxmlformats.org/officeDocument/2006/relationships/image"/><Relationship Id="rId28" Target="../media/image47.png" Type="http://schemas.openxmlformats.org/officeDocument/2006/relationships/image"/><Relationship Id="rId29" Target="../media/image48.svg" Type="http://schemas.openxmlformats.org/officeDocument/2006/relationships/image"/><Relationship Id="rId3" Target="../media/image2.png" Type="http://schemas.openxmlformats.org/officeDocument/2006/relationships/image"/><Relationship Id="rId30" Target="../media/image49.png" Type="http://schemas.openxmlformats.org/officeDocument/2006/relationships/image"/><Relationship Id="rId31" Target="../media/image50.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6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5.pn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4.png" Type="http://schemas.openxmlformats.org/officeDocument/2006/relationships/image"/><Relationship Id="rId4" Target="../media/image7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17" Target="../media/image40.png" Type="http://schemas.openxmlformats.org/officeDocument/2006/relationships/image"/><Relationship Id="rId18" Target="../media/image41.svg" Type="http://schemas.openxmlformats.org/officeDocument/2006/relationships/image"/><Relationship Id="rId19" Target="../media/image42.png" Type="http://schemas.openxmlformats.org/officeDocument/2006/relationships/image"/><Relationship Id="rId2" Target="../notesSlides/notesSlide13.xml" Type="http://schemas.openxmlformats.org/officeDocument/2006/relationships/notesSlide"/><Relationship Id="rId20" Target="../media/image43.png" Type="http://schemas.openxmlformats.org/officeDocument/2006/relationships/image"/><Relationship Id="rId21" Target="../media/image44.png" Type="http://schemas.openxmlformats.org/officeDocument/2006/relationships/image"/><Relationship Id="rId22" Target="../media/image45.png" Type="http://schemas.openxmlformats.org/officeDocument/2006/relationships/image"/><Relationship Id="rId23" Target="../media/image46.png" Type="http://schemas.openxmlformats.org/officeDocument/2006/relationships/image"/><Relationship Id="rId24" Target="../media/image47.png" Type="http://schemas.openxmlformats.org/officeDocument/2006/relationships/image"/><Relationship Id="rId25" Target="../media/image48.svg" Type="http://schemas.openxmlformats.org/officeDocument/2006/relationships/image"/><Relationship Id="rId26" Target="../media/image49.png" Type="http://schemas.openxmlformats.org/officeDocument/2006/relationships/image"/><Relationship Id="rId27" Target="../media/image80.png" Type="http://schemas.openxmlformats.org/officeDocument/2006/relationships/image"/><Relationship Id="rId28" Target="../media/image81.png" Type="http://schemas.openxmlformats.org/officeDocument/2006/relationships/image"/><Relationship Id="rId29" Target="../media/image8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17" Target="../media/image42.png" Type="http://schemas.openxmlformats.org/officeDocument/2006/relationships/image"/><Relationship Id="rId18" Target="../media/image43.png" Type="http://schemas.openxmlformats.org/officeDocument/2006/relationships/image"/><Relationship Id="rId19" Target="../media/image44.png" Type="http://schemas.openxmlformats.org/officeDocument/2006/relationships/image"/><Relationship Id="rId2" Target="../notesSlides/notesSlide14.xml" Type="http://schemas.openxmlformats.org/officeDocument/2006/relationships/notesSlide"/><Relationship Id="rId20" Target="../media/image40.png" Type="http://schemas.openxmlformats.org/officeDocument/2006/relationships/image"/><Relationship Id="rId21" Target="../media/image41.svg" Type="http://schemas.openxmlformats.org/officeDocument/2006/relationships/image"/><Relationship Id="rId22" Target="../media/image45.png" Type="http://schemas.openxmlformats.org/officeDocument/2006/relationships/image"/><Relationship Id="rId23" Target="../media/image46.png" Type="http://schemas.openxmlformats.org/officeDocument/2006/relationships/image"/><Relationship Id="rId24" Target="../media/image47.png" Type="http://schemas.openxmlformats.org/officeDocument/2006/relationships/image"/><Relationship Id="rId25" Target="../media/image48.svg" Type="http://schemas.openxmlformats.org/officeDocument/2006/relationships/image"/><Relationship Id="rId26" Target="../media/image49.png" Type="http://schemas.openxmlformats.org/officeDocument/2006/relationships/image"/><Relationship Id="rId27" Target="../media/image80.png" Type="http://schemas.openxmlformats.org/officeDocument/2006/relationships/image"/><Relationship Id="rId28" Target="../media/image81.png" Type="http://schemas.openxmlformats.org/officeDocument/2006/relationships/image"/><Relationship Id="rId29" Target="../media/image8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7.png" Type="http://schemas.openxmlformats.org/officeDocument/2006/relationships/image"/><Relationship Id="rId4" Target="../media/image8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9.png" Type="http://schemas.openxmlformats.org/officeDocument/2006/relationships/image"/><Relationship Id="rId4" Target="../media/image9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1.png" Type="http://schemas.openxmlformats.org/officeDocument/2006/relationships/image"/><Relationship Id="rId4" Target="../media/image92.png" Type="http://schemas.openxmlformats.org/officeDocument/2006/relationships/image"/><Relationship Id="rId5" Target="../media/image93.png" Type="http://schemas.openxmlformats.org/officeDocument/2006/relationships/image"/><Relationship Id="rId6" Target="../media/image9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5.png" Type="http://schemas.openxmlformats.org/officeDocument/2006/relationships/image"/><Relationship Id="rId4" Target="../media/image96.png" Type="http://schemas.openxmlformats.org/officeDocument/2006/relationships/image"/><Relationship Id="rId5" Target="../media/image97.png" Type="http://schemas.openxmlformats.org/officeDocument/2006/relationships/image"/><Relationship Id="rId6" Target="../media/image98.png" Type="http://schemas.openxmlformats.org/officeDocument/2006/relationships/image"/><Relationship Id="rId7" Target="../media/image9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104.png" Type="http://schemas.openxmlformats.org/officeDocument/2006/relationships/image"/><Relationship Id="rId2" Target="../notesSlides/notesSlide15.xml" Type="http://schemas.openxmlformats.org/officeDocument/2006/relationships/notesSlide"/><Relationship Id="rId3" Target="../media/image2.png" Type="http://schemas.openxmlformats.org/officeDocument/2006/relationships/image"/><Relationship Id="rId4" Target="../media/image49.png" Type="http://schemas.openxmlformats.org/officeDocument/2006/relationships/image"/><Relationship Id="rId5" Target="../media/image100.png" Type="http://schemas.openxmlformats.org/officeDocument/2006/relationships/image"/><Relationship Id="rId6" Target="../media/image101.png" Type="http://schemas.openxmlformats.org/officeDocument/2006/relationships/image"/><Relationship Id="rId7" Target="../media/image102.png" Type="http://schemas.openxmlformats.org/officeDocument/2006/relationships/image"/><Relationship Id="rId8" Target="../media/image91.png" Type="http://schemas.openxmlformats.org/officeDocument/2006/relationships/image"/><Relationship Id="rId9" Target="../media/image10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png" Type="http://schemas.openxmlformats.org/officeDocument/2006/relationships/image"/><Relationship Id="rId12" Target="../media/image23.png" Type="http://schemas.openxmlformats.org/officeDocument/2006/relationships/image"/><Relationship Id="rId13" Target="../media/image44.png" Type="http://schemas.openxmlformats.org/officeDocument/2006/relationships/image"/><Relationship Id="rId14" Target="../media/image45.png" Type="http://schemas.openxmlformats.org/officeDocument/2006/relationships/image"/><Relationship Id="rId15" Target="../media/image104.png" Type="http://schemas.openxmlformats.org/officeDocument/2006/relationships/image"/><Relationship Id="rId2" Target="../notesSlides/notesSlide16.xml" Type="http://schemas.openxmlformats.org/officeDocument/2006/relationships/notesSlide"/><Relationship Id="rId3" Target="../media/image2.png" Type="http://schemas.openxmlformats.org/officeDocument/2006/relationships/image"/><Relationship Id="rId4" Target="../media/image105.png" Type="http://schemas.openxmlformats.org/officeDocument/2006/relationships/image"/><Relationship Id="rId5" Target="../media/image106.png" Type="http://schemas.openxmlformats.org/officeDocument/2006/relationships/image"/><Relationship Id="rId6" Target="../media/image71.png" Type="http://schemas.openxmlformats.org/officeDocument/2006/relationships/image"/><Relationship Id="rId7" Target="../media/image107.png" Type="http://schemas.openxmlformats.org/officeDocument/2006/relationships/image"/><Relationship Id="rId8" Target="../media/image91.png" Type="http://schemas.openxmlformats.org/officeDocument/2006/relationships/image"/><Relationship Id="rId9" Target="../media/image9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08.png" Type="http://schemas.openxmlformats.org/officeDocument/2006/relationships/image"/><Relationship Id="rId4" Target="../media/image10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10.png" Type="http://schemas.openxmlformats.org/officeDocument/2006/relationships/image"/><Relationship Id="rId4" Target="../media/image11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2.jpeg" Type="http://schemas.openxmlformats.org/officeDocument/2006/relationships/image"/><Relationship Id="rId4" Target="../media/VAFx4SXiI9Y.mp4" Type="http://schemas.openxmlformats.org/officeDocument/2006/relationships/video"/><Relationship Id="rId5" Target="../media/VAFx4SXiI9Y.mp4" Type="http://schemas.microsoft.com/office/2007/relationships/media"/></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2.jpeg" Type="http://schemas.openxmlformats.org/officeDocument/2006/relationships/image"/><Relationship Id="rId4" Target="../media/VAFx4SXiI9Y.mp4" Type="http://schemas.openxmlformats.org/officeDocument/2006/relationships/video"/><Relationship Id="rId5" Target="../media/VAFx4SXiI9Y.mp4" Type="http://schemas.microsoft.com/office/2007/relationships/media"/></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 Id="rId4" Target="../media/image44.png" Type="http://schemas.openxmlformats.org/officeDocument/2006/relationships/image"/><Relationship Id="rId5" Target="../media/image113.png" Type="http://schemas.openxmlformats.org/officeDocument/2006/relationships/image"/><Relationship Id="rId6" Target="../media/image11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7.png" Type="http://schemas.openxmlformats.org/officeDocument/2006/relationships/image"/><Relationship Id="rId4" Target="../media/image118.png" Type="http://schemas.openxmlformats.org/officeDocument/2006/relationships/image"/><Relationship Id="rId5" Target="../media/image119.png" Type="http://schemas.openxmlformats.org/officeDocument/2006/relationships/image"/><Relationship Id="rId6" Target="../media/image1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7.png" Type="http://schemas.openxmlformats.org/officeDocument/2006/relationships/image"/><Relationship Id="rId14" Target="../media/image48.svg" Type="http://schemas.openxmlformats.org/officeDocument/2006/relationships/image"/><Relationship Id="rId15" Target="../media/image40.png" Type="http://schemas.openxmlformats.org/officeDocument/2006/relationships/image"/><Relationship Id="rId16" Target="../media/image41.svg" Type="http://schemas.openxmlformats.org/officeDocument/2006/relationships/image"/><Relationship Id="rId17" Target="../media/image125.png" Type="http://schemas.openxmlformats.org/officeDocument/2006/relationships/image"/><Relationship Id="rId18" Target="../media/image126.svg" Type="http://schemas.openxmlformats.org/officeDocument/2006/relationships/image"/><Relationship Id="rId19" Target="../media/image127.png" Type="http://schemas.openxmlformats.org/officeDocument/2006/relationships/image"/><Relationship Id="rId2" Target="../media/image2.png" Type="http://schemas.openxmlformats.org/officeDocument/2006/relationships/image"/><Relationship Id="rId20" Target="../media/image128.png" Type="http://schemas.openxmlformats.org/officeDocument/2006/relationships/image"/><Relationship Id="rId21" Target="../media/image27.png" Type="http://schemas.openxmlformats.org/officeDocument/2006/relationships/image"/><Relationship Id="rId22" Target="../media/image129.png" Type="http://schemas.openxmlformats.org/officeDocument/2006/relationships/image"/><Relationship Id="rId23" Target="../media/image24.png" Type="http://schemas.openxmlformats.org/officeDocument/2006/relationships/image"/><Relationship Id="rId24" Target="../media/image130.png" Type="http://schemas.openxmlformats.org/officeDocument/2006/relationships/image"/><Relationship Id="rId25" Target="../media/image131.png" Type="http://schemas.openxmlformats.org/officeDocument/2006/relationships/image"/><Relationship Id="rId26" Target="../media/image30.png" Type="http://schemas.openxmlformats.org/officeDocument/2006/relationships/image"/><Relationship Id="rId27" Target="../media/image31.svg" Type="http://schemas.openxmlformats.org/officeDocument/2006/relationships/image"/><Relationship Id="rId28" Target="../media/image32.png" Type="http://schemas.openxmlformats.org/officeDocument/2006/relationships/image"/><Relationship Id="rId29" Target="../media/image33.svg" Type="http://schemas.openxmlformats.org/officeDocument/2006/relationships/image"/><Relationship Id="rId3" Target="../media/image25.png" Type="http://schemas.openxmlformats.org/officeDocument/2006/relationships/image"/><Relationship Id="rId30" Target="../media/image34.png" Type="http://schemas.openxmlformats.org/officeDocument/2006/relationships/image"/><Relationship Id="rId31" Target="../media/image35.svg" Type="http://schemas.openxmlformats.org/officeDocument/2006/relationships/image"/><Relationship Id="rId32" Target="../media/image36.png" Type="http://schemas.openxmlformats.org/officeDocument/2006/relationships/image"/><Relationship Id="rId33" Target="../media/image37.svg" Type="http://schemas.openxmlformats.org/officeDocument/2006/relationships/image"/><Relationship Id="rId34" Target="../media/image132.png" Type="http://schemas.openxmlformats.org/officeDocument/2006/relationships/image"/><Relationship Id="rId4" Target="../media/image26.png" Type="http://schemas.openxmlformats.org/officeDocument/2006/relationships/image"/><Relationship Id="rId5" Target="../media/image121.png" Type="http://schemas.openxmlformats.org/officeDocument/2006/relationships/image"/><Relationship Id="rId6" Target="../media/image122.png" Type="http://schemas.openxmlformats.org/officeDocument/2006/relationships/image"/><Relationship Id="rId7" Target="../media/image123.png" Type="http://schemas.openxmlformats.org/officeDocument/2006/relationships/image"/><Relationship Id="rId8" Target="../media/image124.png" Type="http://schemas.openxmlformats.org/officeDocument/2006/relationships/image"/><Relationship Id="rId9" Target="../media/image2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8.png" Type="http://schemas.openxmlformats.org/officeDocument/2006/relationships/image"/><Relationship Id="rId11" Target="../media/image129.pn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2.png" Type="http://schemas.openxmlformats.org/officeDocument/2006/relationships/image"/><Relationship Id="rId20" Target="../media/image139.png" Type="http://schemas.openxmlformats.org/officeDocument/2006/relationships/image"/><Relationship Id="rId21" Target="../media/image124.png" Type="http://schemas.openxmlformats.org/officeDocument/2006/relationships/image"/><Relationship Id="rId22" Target="../media/image26.png" Type="http://schemas.openxmlformats.org/officeDocument/2006/relationships/image"/><Relationship Id="rId23" Target="../media/image43.png" Type="http://schemas.openxmlformats.org/officeDocument/2006/relationships/image"/><Relationship Id="rId24" Target="../media/image42.png" Type="http://schemas.openxmlformats.org/officeDocument/2006/relationships/image"/><Relationship Id="rId25" Target="../media/image140.png" Type="http://schemas.openxmlformats.org/officeDocument/2006/relationships/image"/><Relationship Id="rId26" Target="../media/image141.png" Type="http://schemas.openxmlformats.org/officeDocument/2006/relationships/image"/><Relationship Id="rId27" Target="../media/image142.png" Type="http://schemas.openxmlformats.org/officeDocument/2006/relationships/image"/><Relationship Id="rId28" Target="../media/image40.png" Type="http://schemas.openxmlformats.org/officeDocument/2006/relationships/image"/><Relationship Id="rId29" Target="../media/image41.svg" Type="http://schemas.openxmlformats.org/officeDocument/2006/relationships/image"/><Relationship Id="rId3" Target="../media/image27.png" Type="http://schemas.openxmlformats.org/officeDocument/2006/relationships/image"/><Relationship Id="rId30" Target="../media/image47.png" Type="http://schemas.openxmlformats.org/officeDocument/2006/relationships/image"/><Relationship Id="rId31" Target="../media/image48.svg" Type="http://schemas.openxmlformats.org/officeDocument/2006/relationships/image"/><Relationship Id="rId32" Target="../media/image38.png" Type="http://schemas.openxmlformats.org/officeDocument/2006/relationships/image"/><Relationship Id="rId33" Target="../media/image39.svg" Type="http://schemas.openxmlformats.org/officeDocument/2006/relationships/image"/><Relationship Id="rId4" Target="../media/image130.png" Type="http://schemas.openxmlformats.org/officeDocument/2006/relationships/image"/><Relationship Id="rId5" Target="../media/image133.png" Type="http://schemas.openxmlformats.org/officeDocument/2006/relationships/image"/><Relationship Id="rId6" Target="../media/image134.png" Type="http://schemas.openxmlformats.org/officeDocument/2006/relationships/image"/><Relationship Id="rId7" Target="../media/image135.png" Type="http://schemas.openxmlformats.org/officeDocument/2006/relationships/image"/><Relationship Id="rId8" Target="../media/image136.png" Type="http://schemas.openxmlformats.org/officeDocument/2006/relationships/image"/><Relationship Id="rId9" Target="../media/image13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4.png" Type="http://schemas.openxmlformats.org/officeDocument/2006/relationships/image"/><Relationship Id="rId4" Target="../media/image14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6.png" Type="http://schemas.openxmlformats.org/officeDocument/2006/relationships/image"/><Relationship Id="rId4" Target="../media/image147.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 Id="rId4" Target="../media/image105.png" Type="http://schemas.openxmlformats.org/officeDocument/2006/relationships/image"/><Relationship Id="rId5" Target="../media/image148.png" Type="http://schemas.openxmlformats.org/officeDocument/2006/relationships/image"/><Relationship Id="rId6" Target="../media/image10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 Id="rId4" Target="../media/image107.png" Type="http://schemas.openxmlformats.org/officeDocument/2006/relationships/image"/><Relationship Id="rId5" Target="../media/image7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677693" y="2896850"/>
            <a:ext cx="12239141" cy="2657475"/>
          </a:xfrm>
          <a:prstGeom prst="rect">
            <a:avLst/>
          </a:prstGeom>
        </p:spPr>
        <p:txBody>
          <a:bodyPr anchor="t" rtlCol="false" tIns="0" lIns="0" bIns="0" rIns="0">
            <a:spAutoFit/>
          </a:bodyPr>
          <a:lstStyle/>
          <a:p>
            <a:pPr algn="ctr">
              <a:lnSpc>
                <a:spcPts val="6720"/>
              </a:lnSpc>
            </a:pPr>
            <a:r>
              <a:rPr lang="en-US" sz="5600" b="true">
                <a:solidFill>
                  <a:srgbClr val="363434"/>
                </a:solidFill>
                <a:latin typeface="Arial Bold"/>
                <a:ea typeface="Arial Bold"/>
                <a:cs typeface="Arial Bold"/>
                <a:sym typeface="Arial Bold"/>
              </a:rPr>
              <a:t>Síntesis de nanocompuestos basados en nano hojas de óxido de grafeno (GO) y semiconductores</a:t>
            </a:r>
          </a:p>
        </p:txBody>
      </p:sp>
      <p:sp>
        <p:nvSpPr>
          <p:cNvPr name="TextBox 4" id="4"/>
          <p:cNvSpPr txBox="true"/>
          <p:nvPr/>
        </p:nvSpPr>
        <p:spPr>
          <a:xfrm rot="0">
            <a:off x="4459637" y="6269472"/>
            <a:ext cx="9368725" cy="689610"/>
          </a:xfrm>
          <a:prstGeom prst="rect">
            <a:avLst/>
          </a:prstGeom>
        </p:spPr>
        <p:txBody>
          <a:bodyPr anchor="t" rtlCol="false" tIns="0" lIns="0" bIns="0" rIns="0">
            <a:spAutoFit/>
          </a:bodyPr>
          <a:lstStyle/>
          <a:p>
            <a:pPr algn="ctr">
              <a:lnSpc>
                <a:spcPts val="5039"/>
              </a:lnSpc>
            </a:pPr>
            <a:r>
              <a:rPr lang="en-US" sz="3599" b="true">
                <a:solidFill>
                  <a:srgbClr val="363434"/>
                </a:solidFill>
                <a:latin typeface="Arial Bold"/>
                <a:ea typeface="Arial Bold"/>
                <a:cs typeface="Arial Bold"/>
                <a:sym typeface="Arial Bold"/>
              </a:rPr>
              <a:t>Becerril Tapia Liliana</a:t>
            </a:r>
          </a:p>
        </p:txBody>
      </p:sp>
      <p:sp>
        <p:nvSpPr>
          <p:cNvPr name="TextBox 5" id="5"/>
          <p:cNvSpPr txBox="true"/>
          <p:nvPr/>
        </p:nvSpPr>
        <p:spPr>
          <a:xfrm rot="0">
            <a:off x="5390558" y="7773760"/>
            <a:ext cx="7506884" cy="1647662"/>
          </a:xfrm>
          <a:prstGeom prst="rect">
            <a:avLst/>
          </a:prstGeom>
        </p:spPr>
        <p:txBody>
          <a:bodyPr anchor="t" rtlCol="false" tIns="0" lIns="0" bIns="0" rIns="0">
            <a:spAutoFit/>
          </a:bodyPr>
          <a:lstStyle/>
          <a:p>
            <a:pPr algn="ctr">
              <a:lnSpc>
                <a:spcPts val="4200"/>
              </a:lnSpc>
            </a:pPr>
            <a:r>
              <a:rPr lang="en-US" sz="3000">
                <a:solidFill>
                  <a:srgbClr val="363434"/>
                </a:solidFill>
                <a:latin typeface="Arial"/>
                <a:ea typeface="Arial"/>
                <a:cs typeface="Arial"/>
                <a:sym typeface="Arial"/>
              </a:rPr>
              <a:t>Dra. Yazmín Mariela Hernández Rodríguez</a:t>
            </a:r>
          </a:p>
          <a:p>
            <a:pPr algn="ctr">
              <a:lnSpc>
                <a:spcPts val="4200"/>
              </a:lnSpc>
            </a:pPr>
            <a:r>
              <a:rPr lang="en-US" sz="3000">
                <a:solidFill>
                  <a:srgbClr val="363434"/>
                </a:solidFill>
                <a:latin typeface="Arial"/>
                <a:ea typeface="Arial"/>
                <a:cs typeface="Arial"/>
                <a:sym typeface="Arial"/>
              </a:rPr>
              <a:t>Dr. Oscar Eduardo Cigarroa Mayorga </a:t>
            </a:r>
          </a:p>
          <a:p>
            <a:pPr algn="ctr">
              <a:lnSpc>
                <a:spcPts val="4200"/>
              </a:lnSpc>
            </a:pPr>
            <a:r>
              <a:rPr lang="en-US" sz="3000">
                <a:solidFill>
                  <a:srgbClr val="363434"/>
                </a:solidFill>
                <a:latin typeface="Arial"/>
                <a:ea typeface="Arial"/>
                <a:cs typeface="Arial"/>
                <a:sym typeface="Arial"/>
              </a:rPr>
              <a:t>Dr. Manuel Alejandro Pérez Guzmán</a:t>
            </a:r>
          </a:p>
        </p:txBody>
      </p:sp>
      <p:sp>
        <p:nvSpPr>
          <p:cNvPr name="TextBox 6" id="6"/>
          <p:cNvSpPr txBox="true"/>
          <p:nvPr/>
        </p:nvSpPr>
        <p:spPr>
          <a:xfrm rot="0">
            <a:off x="5390558" y="5831322"/>
            <a:ext cx="7506884" cy="581025"/>
          </a:xfrm>
          <a:prstGeom prst="rect">
            <a:avLst/>
          </a:prstGeom>
        </p:spPr>
        <p:txBody>
          <a:bodyPr anchor="t" rtlCol="false" tIns="0" lIns="0" bIns="0" rIns="0">
            <a:spAutoFit/>
          </a:bodyPr>
          <a:lstStyle/>
          <a:p>
            <a:pPr algn="ctr">
              <a:lnSpc>
                <a:spcPts val="4200"/>
              </a:lnSpc>
            </a:pPr>
            <a:r>
              <a:rPr lang="en-US" sz="3000">
                <a:solidFill>
                  <a:srgbClr val="363434"/>
                </a:solidFill>
                <a:latin typeface="Arial"/>
                <a:ea typeface="Arial"/>
                <a:cs typeface="Arial"/>
                <a:sym typeface="Arial"/>
              </a:rPr>
              <a:t>Alumna:</a:t>
            </a:r>
          </a:p>
        </p:txBody>
      </p:sp>
      <p:sp>
        <p:nvSpPr>
          <p:cNvPr name="TextBox 7" id="7"/>
          <p:cNvSpPr txBox="true"/>
          <p:nvPr/>
        </p:nvSpPr>
        <p:spPr>
          <a:xfrm rot="0">
            <a:off x="5390558" y="7316560"/>
            <a:ext cx="7506884" cy="581025"/>
          </a:xfrm>
          <a:prstGeom prst="rect">
            <a:avLst/>
          </a:prstGeom>
        </p:spPr>
        <p:txBody>
          <a:bodyPr anchor="t" rtlCol="false" tIns="0" lIns="0" bIns="0" rIns="0">
            <a:spAutoFit/>
          </a:bodyPr>
          <a:lstStyle/>
          <a:p>
            <a:pPr algn="ctr">
              <a:lnSpc>
                <a:spcPts val="4200"/>
              </a:lnSpc>
            </a:pPr>
            <a:r>
              <a:rPr lang="en-US" sz="3000">
                <a:solidFill>
                  <a:srgbClr val="363434"/>
                </a:solidFill>
                <a:latin typeface="Arial"/>
                <a:ea typeface="Arial"/>
                <a:cs typeface="Arial"/>
                <a:sym typeface="Arial"/>
              </a:rPr>
              <a:t>Asesores: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10800000">
            <a:off x="15073229" y="2595380"/>
            <a:ext cx="778595" cy="3109155"/>
          </a:xfrm>
          <a:custGeom>
            <a:avLst/>
            <a:gdLst/>
            <a:ahLst/>
            <a:cxnLst/>
            <a:rect r="r" b="b" t="t" l="l"/>
            <a:pathLst>
              <a:path h="3109155" w="778595">
                <a:moveTo>
                  <a:pt x="0" y="0"/>
                </a:moveTo>
                <a:lnTo>
                  <a:pt x="778595" y="0"/>
                </a:lnTo>
                <a:lnTo>
                  <a:pt x="778595" y="3109154"/>
                </a:lnTo>
                <a:lnTo>
                  <a:pt x="0" y="3109154"/>
                </a:lnTo>
                <a:lnTo>
                  <a:pt x="0" y="0"/>
                </a:lnTo>
                <a:close/>
              </a:path>
            </a:pathLst>
          </a:custGeom>
          <a:blipFill>
            <a:blip r:embed="rId4"/>
            <a:stretch>
              <a:fillRect l="0" t="0" r="0" b="0"/>
            </a:stretch>
          </a:blipFill>
        </p:spPr>
      </p:sp>
      <p:grpSp>
        <p:nvGrpSpPr>
          <p:cNvPr name="Group 4" id="4"/>
          <p:cNvGrpSpPr/>
          <p:nvPr/>
        </p:nvGrpSpPr>
        <p:grpSpPr>
          <a:xfrm rot="0">
            <a:off x="1028700" y="2870408"/>
            <a:ext cx="2767973" cy="2613937"/>
            <a:chOff x="0" y="0"/>
            <a:chExt cx="804577" cy="759803"/>
          </a:xfrm>
        </p:grpSpPr>
        <p:sp>
          <p:nvSpPr>
            <p:cNvPr name="Freeform 5" id="5"/>
            <p:cNvSpPr/>
            <p:nvPr/>
          </p:nvSpPr>
          <p:spPr>
            <a:xfrm flipH="false" flipV="false" rot="0">
              <a:off x="0" y="0"/>
              <a:ext cx="804577" cy="759803"/>
            </a:xfrm>
            <a:custGeom>
              <a:avLst/>
              <a:gdLst/>
              <a:ahLst/>
              <a:cxnLst/>
              <a:rect r="r" b="b" t="t" l="l"/>
              <a:pathLst>
                <a:path h="759803" w="804577">
                  <a:moveTo>
                    <a:pt x="30767" y="0"/>
                  </a:moveTo>
                  <a:lnTo>
                    <a:pt x="773811" y="0"/>
                  </a:lnTo>
                  <a:cubicBezTo>
                    <a:pt x="781971" y="0"/>
                    <a:pt x="789796" y="3241"/>
                    <a:pt x="795566" y="9011"/>
                  </a:cubicBezTo>
                  <a:cubicBezTo>
                    <a:pt x="801336" y="14781"/>
                    <a:pt x="804577" y="22607"/>
                    <a:pt x="804577" y="30767"/>
                  </a:cubicBezTo>
                  <a:lnTo>
                    <a:pt x="804577" y="729037"/>
                  </a:lnTo>
                  <a:cubicBezTo>
                    <a:pt x="804577" y="737197"/>
                    <a:pt x="801336" y="745022"/>
                    <a:pt x="795566" y="750792"/>
                  </a:cubicBezTo>
                  <a:cubicBezTo>
                    <a:pt x="789796" y="756562"/>
                    <a:pt x="781971" y="759803"/>
                    <a:pt x="773811" y="759803"/>
                  </a:cubicBezTo>
                  <a:lnTo>
                    <a:pt x="30767" y="759803"/>
                  </a:lnTo>
                  <a:cubicBezTo>
                    <a:pt x="22607" y="759803"/>
                    <a:pt x="14781" y="756562"/>
                    <a:pt x="9011" y="750792"/>
                  </a:cubicBezTo>
                  <a:cubicBezTo>
                    <a:pt x="3241" y="745022"/>
                    <a:pt x="0" y="737197"/>
                    <a:pt x="0" y="729037"/>
                  </a:cubicBezTo>
                  <a:lnTo>
                    <a:pt x="0" y="30767"/>
                  </a:lnTo>
                  <a:cubicBezTo>
                    <a:pt x="0" y="22607"/>
                    <a:pt x="3241" y="14781"/>
                    <a:pt x="9011" y="9011"/>
                  </a:cubicBezTo>
                  <a:cubicBezTo>
                    <a:pt x="14781" y="3241"/>
                    <a:pt x="22607" y="0"/>
                    <a:pt x="30767" y="0"/>
                  </a:cubicBezTo>
                  <a:close/>
                </a:path>
              </a:pathLst>
            </a:custGeom>
            <a:solidFill>
              <a:srgbClr val="E9DAC1">
                <a:alpha val="44706"/>
              </a:srgbClr>
            </a:solidFill>
          </p:spPr>
        </p:sp>
        <p:sp>
          <p:nvSpPr>
            <p:cNvPr name="TextBox 6" id="6"/>
            <p:cNvSpPr txBox="true"/>
            <p:nvPr/>
          </p:nvSpPr>
          <p:spPr>
            <a:xfrm>
              <a:off x="0" y="-19050"/>
              <a:ext cx="804577" cy="778853"/>
            </a:xfrm>
            <a:prstGeom prst="rect">
              <a:avLst/>
            </a:prstGeom>
          </p:spPr>
          <p:txBody>
            <a:bodyPr anchor="ctr" rtlCol="false" tIns="27503" lIns="27503" bIns="27503" rIns="27503"/>
            <a:lstStyle/>
            <a:p>
              <a:pPr algn="ctr">
                <a:lnSpc>
                  <a:spcPts val="906"/>
                </a:lnSpc>
              </a:pPr>
            </a:p>
          </p:txBody>
        </p:sp>
      </p:grpSp>
      <p:grpSp>
        <p:nvGrpSpPr>
          <p:cNvPr name="Group 7" id="7"/>
          <p:cNvGrpSpPr/>
          <p:nvPr/>
        </p:nvGrpSpPr>
        <p:grpSpPr>
          <a:xfrm rot="0">
            <a:off x="4053387" y="2870408"/>
            <a:ext cx="2884888" cy="2613105"/>
            <a:chOff x="0" y="0"/>
            <a:chExt cx="838562" cy="759562"/>
          </a:xfrm>
        </p:grpSpPr>
        <p:sp>
          <p:nvSpPr>
            <p:cNvPr name="Freeform 8" id="8"/>
            <p:cNvSpPr/>
            <p:nvPr/>
          </p:nvSpPr>
          <p:spPr>
            <a:xfrm flipH="false" flipV="false" rot="0">
              <a:off x="0" y="0"/>
              <a:ext cx="838562" cy="759562"/>
            </a:xfrm>
            <a:custGeom>
              <a:avLst/>
              <a:gdLst/>
              <a:ahLst/>
              <a:cxnLst/>
              <a:rect r="r" b="b" t="t" l="l"/>
              <a:pathLst>
                <a:path h="759562" w="838562">
                  <a:moveTo>
                    <a:pt x="29520" y="0"/>
                  </a:moveTo>
                  <a:lnTo>
                    <a:pt x="809042" y="0"/>
                  </a:lnTo>
                  <a:cubicBezTo>
                    <a:pt x="825345" y="0"/>
                    <a:pt x="838562" y="13216"/>
                    <a:pt x="838562" y="29520"/>
                  </a:cubicBezTo>
                  <a:lnTo>
                    <a:pt x="838562" y="730042"/>
                  </a:lnTo>
                  <a:cubicBezTo>
                    <a:pt x="838562" y="746345"/>
                    <a:pt x="825345" y="759562"/>
                    <a:pt x="809042" y="759562"/>
                  </a:cubicBezTo>
                  <a:lnTo>
                    <a:pt x="29520" y="759562"/>
                  </a:lnTo>
                  <a:cubicBezTo>
                    <a:pt x="21691" y="759562"/>
                    <a:pt x="14182" y="756451"/>
                    <a:pt x="8646" y="750915"/>
                  </a:cubicBezTo>
                  <a:cubicBezTo>
                    <a:pt x="3110" y="745379"/>
                    <a:pt x="0" y="737871"/>
                    <a:pt x="0" y="730042"/>
                  </a:cubicBezTo>
                  <a:lnTo>
                    <a:pt x="0" y="29520"/>
                  </a:lnTo>
                  <a:cubicBezTo>
                    <a:pt x="0" y="13216"/>
                    <a:pt x="13216" y="0"/>
                    <a:pt x="29520" y="0"/>
                  </a:cubicBezTo>
                  <a:close/>
                </a:path>
              </a:pathLst>
            </a:custGeom>
            <a:solidFill>
              <a:srgbClr val="E9DAC1">
                <a:alpha val="44706"/>
              </a:srgbClr>
            </a:solidFill>
          </p:spPr>
        </p:sp>
        <p:sp>
          <p:nvSpPr>
            <p:cNvPr name="TextBox 9" id="9"/>
            <p:cNvSpPr txBox="true"/>
            <p:nvPr/>
          </p:nvSpPr>
          <p:spPr>
            <a:xfrm>
              <a:off x="0" y="-19050"/>
              <a:ext cx="838562" cy="778612"/>
            </a:xfrm>
            <a:prstGeom prst="rect">
              <a:avLst/>
            </a:prstGeom>
          </p:spPr>
          <p:txBody>
            <a:bodyPr anchor="ctr" rtlCol="false" tIns="27503" lIns="27503" bIns="27503" rIns="27503"/>
            <a:lstStyle/>
            <a:p>
              <a:pPr algn="ctr">
                <a:lnSpc>
                  <a:spcPts val="906"/>
                </a:lnSpc>
              </a:pPr>
            </a:p>
          </p:txBody>
        </p:sp>
      </p:grpSp>
      <p:sp>
        <p:nvSpPr>
          <p:cNvPr name="Freeform 10" id="10"/>
          <p:cNvSpPr/>
          <p:nvPr/>
        </p:nvSpPr>
        <p:spPr>
          <a:xfrm flipH="false" flipV="false" rot="0">
            <a:off x="1567909" y="2973408"/>
            <a:ext cx="1689554" cy="2510937"/>
          </a:xfrm>
          <a:custGeom>
            <a:avLst/>
            <a:gdLst/>
            <a:ahLst/>
            <a:cxnLst/>
            <a:rect r="r" b="b" t="t" l="l"/>
            <a:pathLst>
              <a:path h="2510937" w="1689554">
                <a:moveTo>
                  <a:pt x="0" y="0"/>
                </a:moveTo>
                <a:lnTo>
                  <a:pt x="1689554" y="0"/>
                </a:lnTo>
                <a:lnTo>
                  <a:pt x="1689554" y="2510937"/>
                </a:lnTo>
                <a:lnTo>
                  <a:pt x="0" y="2510937"/>
                </a:lnTo>
                <a:lnTo>
                  <a:pt x="0" y="0"/>
                </a:lnTo>
                <a:close/>
              </a:path>
            </a:pathLst>
          </a:custGeom>
          <a:blipFill>
            <a:blip r:embed="rId5"/>
            <a:stretch>
              <a:fillRect l="0" t="0" r="0" b="0"/>
            </a:stretch>
          </a:blipFill>
        </p:spPr>
      </p:sp>
      <p:grpSp>
        <p:nvGrpSpPr>
          <p:cNvPr name="Group 11" id="11"/>
          <p:cNvGrpSpPr/>
          <p:nvPr/>
        </p:nvGrpSpPr>
        <p:grpSpPr>
          <a:xfrm rot="0">
            <a:off x="1034362" y="6168496"/>
            <a:ext cx="2194057" cy="2613937"/>
            <a:chOff x="0" y="0"/>
            <a:chExt cx="637755" cy="759803"/>
          </a:xfrm>
        </p:grpSpPr>
        <p:sp>
          <p:nvSpPr>
            <p:cNvPr name="Freeform 12" id="12"/>
            <p:cNvSpPr/>
            <p:nvPr/>
          </p:nvSpPr>
          <p:spPr>
            <a:xfrm flipH="false" flipV="false" rot="0">
              <a:off x="0" y="0"/>
              <a:ext cx="637755" cy="759803"/>
            </a:xfrm>
            <a:custGeom>
              <a:avLst/>
              <a:gdLst/>
              <a:ahLst/>
              <a:cxnLst/>
              <a:rect r="r" b="b" t="t" l="l"/>
              <a:pathLst>
                <a:path h="759803" w="637755">
                  <a:moveTo>
                    <a:pt x="38814" y="0"/>
                  </a:moveTo>
                  <a:lnTo>
                    <a:pt x="598941" y="0"/>
                  </a:lnTo>
                  <a:cubicBezTo>
                    <a:pt x="609235" y="0"/>
                    <a:pt x="619108" y="4089"/>
                    <a:pt x="626387" y="11368"/>
                  </a:cubicBezTo>
                  <a:cubicBezTo>
                    <a:pt x="633666" y="18648"/>
                    <a:pt x="637755" y="28520"/>
                    <a:pt x="637755" y="38814"/>
                  </a:cubicBezTo>
                  <a:lnTo>
                    <a:pt x="637755" y="720989"/>
                  </a:lnTo>
                  <a:cubicBezTo>
                    <a:pt x="637755" y="731283"/>
                    <a:pt x="633666" y="741156"/>
                    <a:pt x="626387" y="748435"/>
                  </a:cubicBezTo>
                  <a:cubicBezTo>
                    <a:pt x="619108" y="755714"/>
                    <a:pt x="609235" y="759803"/>
                    <a:pt x="598941" y="759803"/>
                  </a:cubicBezTo>
                  <a:lnTo>
                    <a:pt x="38814" y="759803"/>
                  </a:lnTo>
                  <a:cubicBezTo>
                    <a:pt x="28520" y="759803"/>
                    <a:pt x="18648" y="755714"/>
                    <a:pt x="11368" y="748435"/>
                  </a:cubicBezTo>
                  <a:cubicBezTo>
                    <a:pt x="4089" y="741156"/>
                    <a:pt x="0" y="731283"/>
                    <a:pt x="0" y="720989"/>
                  </a:cubicBezTo>
                  <a:lnTo>
                    <a:pt x="0" y="38814"/>
                  </a:lnTo>
                  <a:cubicBezTo>
                    <a:pt x="0" y="28520"/>
                    <a:pt x="4089" y="18648"/>
                    <a:pt x="11368" y="11368"/>
                  </a:cubicBezTo>
                  <a:cubicBezTo>
                    <a:pt x="18648" y="4089"/>
                    <a:pt x="28520" y="0"/>
                    <a:pt x="38814" y="0"/>
                  </a:cubicBezTo>
                  <a:close/>
                </a:path>
              </a:pathLst>
            </a:custGeom>
            <a:solidFill>
              <a:srgbClr val="E9DAC1">
                <a:alpha val="44706"/>
              </a:srgbClr>
            </a:solidFill>
          </p:spPr>
        </p:sp>
        <p:sp>
          <p:nvSpPr>
            <p:cNvPr name="TextBox 13" id="13"/>
            <p:cNvSpPr txBox="true"/>
            <p:nvPr/>
          </p:nvSpPr>
          <p:spPr>
            <a:xfrm>
              <a:off x="0" y="-19050"/>
              <a:ext cx="637755" cy="778853"/>
            </a:xfrm>
            <a:prstGeom prst="rect">
              <a:avLst/>
            </a:prstGeom>
          </p:spPr>
          <p:txBody>
            <a:bodyPr anchor="ctr" rtlCol="false" tIns="27503" lIns="27503" bIns="27503" rIns="27503"/>
            <a:lstStyle/>
            <a:p>
              <a:pPr algn="ctr">
                <a:lnSpc>
                  <a:spcPts val="906"/>
                </a:lnSpc>
              </a:pPr>
            </a:p>
          </p:txBody>
        </p:sp>
      </p:grpSp>
      <p:grpSp>
        <p:nvGrpSpPr>
          <p:cNvPr name="Group 14" id="14"/>
          <p:cNvGrpSpPr/>
          <p:nvPr/>
        </p:nvGrpSpPr>
        <p:grpSpPr>
          <a:xfrm rot="0">
            <a:off x="3463492" y="6176927"/>
            <a:ext cx="3214698" cy="2613937"/>
            <a:chOff x="0" y="0"/>
            <a:chExt cx="934429" cy="759803"/>
          </a:xfrm>
        </p:grpSpPr>
        <p:sp>
          <p:nvSpPr>
            <p:cNvPr name="Freeform 15" id="15"/>
            <p:cNvSpPr/>
            <p:nvPr/>
          </p:nvSpPr>
          <p:spPr>
            <a:xfrm flipH="false" flipV="false" rot="0">
              <a:off x="0" y="0"/>
              <a:ext cx="934429" cy="759803"/>
            </a:xfrm>
            <a:custGeom>
              <a:avLst/>
              <a:gdLst/>
              <a:ahLst/>
              <a:cxnLst/>
              <a:rect r="r" b="b" t="t" l="l"/>
              <a:pathLst>
                <a:path h="759803" w="934429">
                  <a:moveTo>
                    <a:pt x="26491" y="0"/>
                  </a:moveTo>
                  <a:lnTo>
                    <a:pt x="907938" y="0"/>
                  </a:lnTo>
                  <a:cubicBezTo>
                    <a:pt x="922568" y="0"/>
                    <a:pt x="934429" y="11861"/>
                    <a:pt x="934429" y="26491"/>
                  </a:cubicBezTo>
                  <a:lnTo>
                    <a:pt x="934429" y="733312"/>
                  </a:lnTo>
                  <a:cubicBezTo>
                    <a:pt x="934429" y="740338"/>
                    <a:pt x="931638" y="747076"/>
                    <a:pt x="926670" y="752044"/>
                  </a:cubicBezTo>
                  <a:cubicBezTo>
                    <a:pt x="921702" y="757012"/>
                    <a:pt x="914963" y="759803"/>
                    <a:pt x="907938" y="759803"/>
                  </a:cubicBezTo>
                  <a:lnTo>
                    <a:pt x="26491" y="759803"/>
                  </a:lnTo>
                  <a:cubicBezTo>
                    <a:pt x="19465" y="759803"/>
                    <a:pt x="12727" y="757012"/>
                    <a:pt x="7759" y="752044"/>
                  </a:cubicBezTo>
                  <a:cubicBezTo>
                    <a:pt x="2791" y="747076"/>
                    <a:pt x="0" y="740338"/>
                    <a:pt x="0" y="733312"/>
                  </a:cubicBezTo>
                  <a:lnTo>
                    <a:pt x="0" y="26491"/>
                  </a:lnTo>
                  <a:cubicBezTo>
                    <a:pt x="0" y="19465"/>
                    <a:pt x="2791" y="12727"/>
                    <a:pt x="7759" y="7759"/>
                  </a:cubicBezTo>
                  <a:cubicBezTo>
                    <a:pt x="12727" y="2791"/>
                    <a:pt x="19465" y="0"/>
                    <a:pt x="26491" y="0"/>
                  </a:cubicBezTo>
                  <a:close/>
                </a:path>
              </a:pathLst>
            </a:custGeom>
            <a:solidFill>
              <a:srgbClr val="E9DAC1">
                <a:alpha val="44706"/>
              </a:srgbClr>
            </a:solidFill>
          </p:spPr>
        </p:sp>
        <p:sp>
          <p:nvSpPr>
            <p:cNvPr name="TextBox 16" id="16"/>
            <p:cNvSpPr txBox="true"/>
            <p:nvPr/>
          </p:nvSpPr>
          <p:spPr>
            <a:xfrm>
              <a:off x="0" y="-19050"/>
              <a:ext cx="934429" cy="778853"/>
            </a:xfrm>
            <a:prstGeom prst="rect">
              <a:avLst/>
            </a:prstGeom>
          </p:spPr>
          <p:txBody>
            <a:bodyPr anchor="ctr" rtlCol="false" tIns="27503" lIns="27503" bIns="27503" rIns="27503"/>
            <a:lstStyle/>
            <a:p>
              <a:pPr algn="ctr">
                <a:lnSpc>
                  <a:spcPts val="906"/>
                </a:lnSpc>
              </a:pPr>
            </a:p>
          </p:txBody>
        </p:sp>
      </p:grpSp>
      <p:sp>
        <p:nvSpPr>
          <p:cNvPr name="Freeform 17" id="17"/>
          <p:cNvSpPr/>
          <p:nvPr/>
        </p:nvSpPr>
        <p:spPr>
          <a:xfrm flipH="false" flipV="false" rot="0">
            <a:off x="2010300" y="6582064"/>
            <a:ext cx="1056689" cy="2200370"/>
          </a:xfrm>
          <a:custGeom>
            <a:avLst/>
            <a:gdLst/>
            <a:ahLst/>
            <a:cxnLst/>
            <a:rect r="r" b="b" t="t" l="l"/>
            <a:pathLst>
              <a:path h="2200370" w="1056689">
                <a:moveTo>
                  <a:pt x="0" y="0"/>
                </a:moveTo>
                <a:lnTo>
                  <a:pt x="1056689" y="0"/>
                </a:lnTo>
                <a:lnTo>
                  <a:pt x="1056689" y="2200369"/>
                </a:lnTo>
                <a:lnTo>
                  <a:pt x="0" y="2200369"/>
                </a:lnTo>
                <a:lnTo>
                  <a:pt x="0" y="0"/>
                </a:lnTo>
                <a:close/>
              </a:path>
            </a:pathLst>
          </a:custGeom>
          <a:blipFill>
            <a:blip r:embed="rId6"/>
            <a:stretch>
              <a:fillRect l="0" t="0" r="0" b="0"/>
            </a:stretch>
          </a:blipFill>
        </p:spPr>
      </p:sp>
      <p:sp>
        <p:nvSpPr>
          <p:cNvPr name="Freeform 18" id="18"/>
          <p:cNvSpPr/>
          <p:nvPr/>
        </p:nvSpPr>
        <p:spPr>
          <a:xfrm flipH="false" flipV="false" rot="0">
            <a:off x="3512236" y="6575606"/>
            <a:ext cx="2564042" cy="2184184"/>
          </a:xfrm>
          <a:custGeom>
            <a:avLst/>
            <a:gdLst/>
            <a:ahLst/>
            <a:cxnLst/>
            <a:rect r="r" b="b" t="t" l="l"/>
            <a:pathLst>
              <a:path h="2184184" w="2564042">
                <a:moveTo>
                  <a:pt x="0" y="0"/>
                </a:moveTo>
                <a:lnTo>
                  <a:pt x="2564043" y="0"/>
                </a:lnTo>
                <a:lnTo>
                  <a:pt x="2564043" y="2184184"/>
                </a:lnTo>
                <a:lnTo>
                  <a:pt x="0" y="2184184"/>
                </a:lnTo>
                <a:lnTo>
                  <a:pt x="0" y="0"/>
                </a:lnTo>
                <a:close/>
              </a:path>
            </a:pathLst>
          </a:custGeom>
          <a:blipFill>
            <a:blip r:embed="rId7"/>
            <a:stretch>
              <a:fillRect l="0" t="0" r="0" b="0"/>
            </a:stretch>
          </a:blipFill>
        </p:spPr>
      </p:sp>
      <p:sp>
        <p:nvSpPr>
          <p:cNvPr name="Freeform 19" id="19"/>
          <p:cNvSpPr/>
          <p:nvPr/>
        </p:nvSpPr>
        <p:spPr>
          <a:xfrm flipH="false" flipV="false" rot="0">
            <a:off x="1071611" y="6296430"/>
            <a:ext cx="937949" cy="2485395"/>
          </a:xfrm>
          <a:custGeom>
            <a:avLst/>
            <a:gdLst/>
            <a:ahLst/>
            <a:cxnLst/>
            <a:rect r="r" b="b" t="t" l="l"/>
            <a:pathLst>
              <a:path h="2485395" w="937949">
                <a:moveTo>
                  <a:pt x="0" y="0"/>
                </a:moveTo>
                <a:lnTo>
                  <a:pt x="937949" y="0"/>
                </a:lnTo>
                <a:lnTo>
                  <a:pt x="937949" y="2485395"/>
                </a:lnTo>
                <a:lnTo>
                  <a:pt x="0" y="2485395"/>
                </a:lnTo>
                <a:lnTo>
                  <a:pt x="0" y="0"/>
                </a:lnTo>
                <a:close/>
              </a:path>
            </a:pathLst>
          </a:custGeom>
          <a:blipFill>
            <a:blip r:embed="rId8"/>
            <a:stretch>
              <a:fillRect l="0" t="0" r="0" b="0"/>
            </a:stretch>
          </a:blipFill>
        </p:spPr>
      </p:sp>
      <p:grpSp>
        <p:nvGrpSpPr>
          <p:cNvPr name="Group 20" id="20"/>
          <p:cNvGrpSpPr/>
          <p:nvPr/>
        </p:nvGrpSpPr>
        <p:grpSpPr>
          <a:xfrm rot="0">
            <a:off x="6993922" y="6176927"/>
            <a:ext cx="2901302" cy="2582863"/>
            <a:chOff x="0" y="0"/>
            <a:chExt cx="843333" cy="750771"/>
          </a:xfrm>
        </p:grpSpPr>
        <p:sp>
          <p:nvSpPr>
            <p:cNvPr name="Freeform 21" id="21"/>
            <p:cNvSpPr/>
            <p:nvPr/>
          </p:nvSpPr>
          <p:spPr>
            <a:xfrm flipH="false" flipV="false" rot="0">
              <a:off x="0" y="0"/>
              <a:ext cx="843333" cy="750771"/>
            </a:xfrm>
            <a:custGeom>
              <a:avLst/>
              <a:gdLst/>
              <a:ahLst/>
              <a:cxnLst/>
              <a:rect r="r" b="b" t="t" l="l"/>
              <a:pathLst>
                <a:path h="750771" w="843333">
                  <a:moveTo>
                    <a:pt x="29353" y="0"/>
                  </a:moveTo>
                  <a:lnTo>
                    <a:pt x="813980" y="0"/>
                  </a:lnTo>
                  <a:cubicBezTo>
                    <a:pt x="821765" y="0"/>
                    <a:pt x="829231" y="3093"/>
                    <a:pt x="834736" y="8597"/>
                  </a:cubicBezTo>
                  <a:cubicBezTo>
                    <a:pt x="840240" y="14102"/>
                    <a:pt x="843333" y="21568"/>
                    <a:pt x="843333" y="29353"/>
                  </a:cubicBezTo>
                  <a:lnTo>
                    <a:pt x="843333" y="721418"/>
                  </a:lnTo>
                  <a:cubicBezTo>
                    <a:pt x="843333" y="729203"/>
                    <a:pt x="840240" y="736669"/>
                    <a:pt x="834736" y="742174"/>
                  </a:cubicBezTo>
                  <a:cubicBezTo>
                    <a:pt x="829231" y="747678"/>
                    <a:pt x="821765" y="750771"/>
                    <a:pt x="813980" y="750771"/>
                  </a:cubicBezTo>
                  <a:lnTo>
                    <a:pt x="29353" y="750771"/>
                  </a:lnTo>
                  <a:cubicBezTo>
                    <a:pt x="21568" y="750771"/>
                    <a:pt x="14102" y="747678"/>
                    <a:pt x="8597" y="742174"/>
                  </a:cubicBezTo>
                  <a:cubicBezTo>
                    <a:pt x="3093" y="736669"/>
                    <a:pt x="0" y="729203"/>
                    <a:pt x="0" y="721418"/>
                  </a:cubicBezTo>
                  <a:lnTo>
                    <a:pt x="0" y="29353"/>
                  </a:lnTo>
                  <a:cubicBezTo>
                    <a:pt x="0" y="21568"/>
                    <a:pt x="3093" y="14102"/>
                    <a:pt x="8597" y="8597"/>
                  </a:cubicBezTo>
                  <a:cubicBezTo>
                    <a:pt x="14102" y="3093"/>
                    <a:pt x="21568" y="0"/>
                    <a:pt x="29353" y="0"/>
                  </a:cubicBezTo>
                  <a:close/>
                </a:path>
              </a:pathLst>
            </a:custGeom>
            <a:solidFill>
              <a:srgbClr val="E9DAC1">
                <a:alpha val="44706"/>
              </a:srgbClr>
            </a:solidFill>
          </p:spPr>
        </p:sp>
        <p:sp>
          <p:nvSpPr>
            <p:cNvPr name="TextBox 22" id="22"/>
            <p:cNvSpPr txBox="true"/>
            <p:nvPr/>
          </p:nvSpPr>
          <p:spPr>
            <a:xfrm>
              <a:off x="0" y="-19050"/>
              <a:ext cx="843333" cy="769821"/>
            </a:xfrm>
            <a:prstGeom prst="rect">
              <a:avLst/>
            </a:prstGeom>
          </p:spPr>
          <p:txBody>
            <a:bodyPr anchor="ctr" rtlCol="false" tIns="27503" lIns="27503" bIns="27503" rIns="27503"/>
            <a:lstStyle/>
            <a:p>
              <a:pPr algn="ctr">
                <a:lnSpc>
                  <a:spcPts val="906"/>
                </a:lnSpc>
              </a:pPr>
            </a:p>
          </p:txBody>
        </p:sp>
      </p:grpSp>
      <p:sp>
        <p:nvSpPr>
          <p:cNvPr name="Freeform 23" id="23"/>
          <p:cNvSpPr/>
          <p:nvPr/>
        </p:nvSpPr>
        <p:spPr>
          <a:xfrm flipH="false" flipV="false" rot="0">
            <a:off x="8863135" y="7275703"/>
            <a:ext cx="805875" cy="894835"/>
          </a:xfrm>
          <a:custGeom>
            <a:avLst/>
            <a:gdLst/>
            <a:ahLst/>
            <a:cxnLst/>
            <a:rect r="r" b="b" t="t" l="l"/>
            <a:pathLst>
              <a:path h="894835" w="805875">
                <a:moveTo>
                  <a:pt x="0" y="0"/>
                </a:moveTo>
                <a:lnTo>
                  <a:pt x="805875" y="0"/>
                </a:lnTo>
                <a:lnTo>
                  <a:pt x="805875" y="894836"/>
                </a:lnTo>
                <a:lnTo>
                  <a:pt x="0" y="894836"/>
                </a:lnTo>
                <a:lnTo>
                  <a:pt x="0" y="0"/>
                </a:lnTo>
                <a:close/>
              </a:path>
            </a:pathLst>
          </a:custGeom>
          <a:blipFill>
            <a:blip r:embed="rId9"/>
            <a:stretch>
              <a:fillRect l="0" t="0" r="0" b="0"/>
            </a:stretch>
          </a:blipFill>
        </p:spPr>
      </p:sp>
      <p:sp>
        <p:nvSpPr>
          <p:cNvPr name="Freeform 24" id="24"/>
          <p:cNvSpPr/>
          <p:nvPr/>
        </p:nvSpPr>
        <p:spPr>
          <a:xfrm flipH="false" flipV="false" rot="0">
            <a:off x="6967262" y="6298618"/>
            <a:ext cx="1652019" cy="2461172"/>
          </a:xfrm>
          <a:custGeom>
            <a:avLst/>
            <a:gdLst/>
            <a:ahLst/>
            <a:cxnLst/>
            <a:rect r="r" b="b" t="t" l="l"/>
            <a:pathLst>
              <a:path h="2461172" w="1652019">
                <a:moveTo>
                  <a:pt x="0" y="0"/>
                </a:moveTo>
                <a:lnTo>
                  <a:pt x="1652019" y="0"/>
                </a:lnTo>
                <a:lnTo>
                  <a:pt x="1652019" y="2461172"/>
                </a:lnTo>
                <a:lnTo>
                  <a:pt x="0" y="2461172"/>
                </a:lnTo>
                <a:lnTo>
                  <a:pt x="0" y="0"/>
                </a:lnTo>
                <a:close/>
              </a:path>
            </a:pathLst>
          </a:custGeom>
          <a:blipFill>
            <a:blip r:embed="rId10"/>
            <a:stretch>
              <a:fillRect l="0" t="0" r="0" b="0"/>
            </a:stretch>
          </a:blipFill>
        </p:spPr>
      </p:sp>
      <p:sp>
        <p:nvSpPr>
          <p:cNvPr name="Freeform 25" id="25"/>
          <p:cNvSpPr/>
          <p:nvPr/>
        </p:nvSpPr>
        <p:spPr>
          <a:xfrm flipH="false" flipV="false" rot="0">
            <a:off x="4704101" y="2972576"/>
            <a:ext cx="1689554" cy="2510937"/>
          </a:xfrm>
          <a:custGeom>
            <a:avLst/>
            <a:gdLst/>
            <a:ahLst/>
            <a:cxnLst/>
            <a:rect r="r" b="b" t="t" l="l"/>
            <a:pathLst>
              <a:path h="2510937" w="1689554">
                <a:moveTo>
                  <a:pt x="0" y="0"/>
                </a:moveTo>
                <a:lnTo>
                  <a:pt x="1689554" y="0"/>
                </a:lnTo>
                <a:lnTo>
                  <a:pt x="1689554" y="2510937"/>
                </a:lnTo>
                <a:lnTo>
                  <a:pt x="0" y="2510937"/>
                </a:lnTo>
                <a:lnTo>
                  <a:pt x="0" y="0"/>
                </a:lnTo>
                <a:close/>
              </a:path>
            </a:pathLst>
          </a:custGeom>
          <a:blipFill>
            <a:blip r:embed="rId5"/>
            <a:stretch>
              <a:fillRect l="0" t="0" r="0" b="0"/>
            </a:stretch>
          </a:blipFill>
        </p:spPr>
      </p:sp>
      <p:sp>
        <p:nvSpPr>
          <p:cNvPr name="Freeform 26" id="26"/>
          <p:cNvSpPr/>
          <p:nvPr/>
        </p:nvSpPr>
        <p:spPr>
          <a:xfrm flipH="false" flipV="false" rot="0">
            <a:off x="1071611" y="2870408"/>
            <a:ext cx="550329" cy="550329"/>
          </a:xfrm>
          <a:custGeom>
            <a:avLst/>
            <a:gdLst/>
            <a:ahLst/>
            <a:cxnLst/>
            <a:rect r="r" b="b" t="t" l="l"/>
            <a:pathLst>
              <a:path h="550329" w="550329">
                <a:moveTo>
                  <a:pt x="0" y="0"/>
                </a:moveTo>
                <a:lnTo>
                  <a:pt x="550329" y="0"/>
                </a:lnTo>
                <a:lnTo>
                  <a:pt x="550329" y="550328"/>
                </a:lnTo>
                <a:lnTo>
                  <a:pt x="0" y="5503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4053387" y="4952190"/>
            <a:ext cx="531323" cy="531323"/>
          </a:xfrm>
          <a:custGeom>
            <a:avLst/>
            <a:gdLst/>
            <a:ahLst/>
            <a:cxnLst/>
            <a:rect r="r" b="b" t="t" l="l"/>
            <a:pathLst>
              <a:path h="531323" w="531323">
                <a:moveTo>
                  <a:pt x="0" y="0"/>
                </a:moveTo>
                <a:lnTo>
                  <a:pt x="531323" y="0"/>
                </a:lnTo>
                <a:lnTo>
                  <a:pt x="531323" y="531323"/>
                </a:lnTo>
                <a:lnTo>
                  <a:pt x="0" y="5313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8" id="28"/>
          <p:cNvSpPr/>
          <p:nvPr/>
        </p:nvSpPr>
        <p:spPr>
          <a:xfrm flipH="false" flipV="false" rot="0">
            <a:off x="2685685" y="8239091"/>
            <a:ext cx="542734" cy="542734"/>
          </a:xfrm>
          <a:custGeom>
            <a:avLst/>
            <a:gdLst/>
            <a:ahLst/>
            <a:cxnLst/>
            <a:rect r="r" b="b" t="t" l="l"/>
            <a:pathLst>
              <a:path h="542734" w="542734">
                <a:moveTo>
                  <a:pt x="0" y="0"/>
                </a:moveTo>
                <a:lnTo>
                  <a:pt x="542735" y="0"/>
                </a:lnTo>
                <a:lnTo>
                  <a:pt x="542735" y="542734"/>
                </a:lnTo>
                <a:lnTo>
                  <a:pt x="0" y="5427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9" id="29"/>
          <p:cNvSpPr/>
          <p:nvPr/>
        </p:nvSpPr>
        <p:spPr>
          <a:xfrm flipH="false" flipV="false" rot="0">
            <a:off x="6076279" y="8216892"/>
            <a:ext cx="564933" cy="564933"/>
          </a:xfrm>
          <a:custGeom>
            <a:avLst/>
            <a:gdLst/>
            <a:ahLst/>
            <a:cxnLst/>
            <a:rect r="r" b="b" t="t" l="l"/>
            <a:pathLst>
              <a:path h="564933" w="564933">
                <a:moveTo>
                  <a:pt x="0" y="0"/>
                </a:moveTo>
                <a:lnTo>
                  <a:pt x="564933" y="0"/>
                </a:lnTo>
                <a:lnTo>
                  <a:pt x="564933" y="564933"/>
                </a:lnTo>
                <a:lnTo>
                  <a:pt x="0" y="5649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9349028" y="8260573"/>
            <a:ext cx="499769" cy="499769"/>
          </a:xfrm>
          <a:custGeom>
            <a:avLst/>
            <a:gdLst/>
            <a:ahLst/>
            <a:cxnLst/>
            <a:rect r="r" b="b" t="t" l="l"/>
            <a:pathLst>
              <a:path h="499769" w="499769">
                <a:moveTo>
                  <a:pt x="0" y="0"/>
                </a:moveTo>
                <a:lnTo>
                  <a:pt x="499769" y="0"/>
                </a:lnTo>
                <a:lnTo>
                  <a:pt x="499769" y="499770"/>
                </a:lnTo>
                <a:lnTo>
                  <a:pt x="0" y="49977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1" id="31"/>
          <p:cNvSpPr/>
          <p:nvPr/>
        </p:nvSpPr>
        <p:spPr>
          <a:xfrm flipH="false" flipV="false" rot="0">
            <a:off x="14073946" y="7002994"/>
            <a:ext cx="530253" cy="535555"/>
          </a:xfrm>
          <a:custGeom>
            <a:avLst/>
            <a:gdLst/>
            <a:ahLst/>
            <a:cxnLst/>
            <a:rect r="r" b="b" t="t" l="l"/>
            <a:pathLst>
              <a:path h="535555" w="530253">
                <a:moveTo>
                  <a:pt x="0" y="0"/>
                </a:moveTo>
                <a:lnTo>
                  <a:pt x="530253" y="0"/>
                </a:lnTo>
                <a:lnTo>
                  <a:pt x="530253" y="535555"/>
                </a:lnTo>
                <a:lnTo>
                  <a:pt x="0" y="53555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2" id="32"/>
          <p:cNvSpPr/>
          <p:nvPr/>
        </p:nvSpPr>
        <p:spPr>
          <a:xfrm flipH="false" flipV="false" rot="-2910472">
            <a:off x="5859475" y="2405237"/>
            <a:ext cx="471547" cy="1142864"/>
          </a:xfrm>
          <a:custGeom>
            <a:avLst/>
            <a:gdLst/>
            <a:ahLst/>
            <a:cxnLst/>
            <a:rect r="r" b="b" t="t" l="l"/>
            <a:pathLst>
              <a:path h="1142864" w="471547">
                <a:moveTo>
                  <a:pt x="0" y="0"/>
                </a:moveTo>
                <a:lnTo>
                  <a:pt x="471548" y="0"/>
                </a:lnTo>
                <a:lnTo>
                  <a:pt x="471548" y="1142863"/>
                </a:lnTo>
                <a:lnTo>
                  <a:pt x="0" y="1142863"/>
                </a:lnTo>
                <a:lnTo>
                  <a:pt x="0" y="0"/>
                </a:lnTo>
                <a:close/>
              </a:path>
            </a:pathLst>
          </a:custGeom>
          <a:blipFill>
            <a:blip r:embed="rId23"/>
            <a:stretch>
              <a:fillRect l="0" t="0" r="0" b="0"/>
            </a:stretch>
          </a:blipFill>
        </p:spPr>
      </p:sp>
      <p:sp>
        <p:nvSpPr>
          <p:cNvPr name="Freeform 33" id="33"/>
          <p:cNvSpPr/>
          <p:nvPr/>
        </p:nvSpPr>
        <p:spPr>
          <a:xfrm flipH="false" flipV="false" rot="0">
            <a:off x="6129938" y="6778224"/>
            <a:ext cx="466010" cy="1129443"/>
          </a:xfrm>
          <a:custGeom>
            <a:avLst/>
            <a:gdLst/>
            <a:ahLst/>
            <a:cxnLst/>
            <a:rect r="r" b="b" t="t" l="l"/>
            <a:pathLst>
              <a:path h="1129443" w="466010">
                <a:moveTo>
                  <a:pt x="0" y="0"/>
                </a:moveTo>
                <a:lnTo>
                  <a:pt x="466010" y="0"/>
                </a:lnTo>
                <a:lnTo>
                  <a:pt x="466010" y="1129443"/>
                </a:lnTo>
                <a:lnTo>
                  <a:pt x="0" y="1129443"/>
                </a:lnTo>
                <a:lnTo>
                  <a:pt x="0" y="0"/>
                </a:lnTo>
                <a:close/>
              </a:path>
            </a:pathLst>
          </a:custGeom>
          <a:blipFill>
            <a:blip r:embed="rId24"/>
            <a:stretch>
              <a:fillRect l="0" t="0" r="0" b="0"/>
            </a:stretch>
          </a:blipFill>
        </p:spPr>
      </p:sp>
      <p:sp>
        <p:nvSpPr>
          <p:cNvPr name="Freeform 34" id="34"/>
          <p:cNvSpPr/>
          <p:nvPr/>
        </p:nvSpPr>
        <p:spPr>
          <a:xfrm flipH="false" flipV="false" rot="0">
            <a:off x="11543048" y="8458125"/>
            <a:ext cx="3198226" cy="1439463"/>
          </a:xfrm>
          <a:custGeom>
            <a:avLst/>
            <a:gdLst/>
            <a:ahLst/>
            <a:cxnLst/>
            <a:rect r="r" b="b" t="t" l="l"/>
            <a:pathLst>
              <a:path h="1439463" w="3198226">
                <a:moveTo>
                  <a:pt x="0" y="0"/>
                </a:moveTo>
                <a:lnTo>
                  <a:pt x="3198226" y="0"/>
                </a:lnTo>
                <a:lnTo>
                  <a:pt x="3198226" y="1439464"/>
                </a:lnTo>
                <a:lnTo>
                  <a:pt x="0" y="1439464"/>
                </a:lnTo>
                <a:lnTo>
                  <a:pt x="0" y="0"/>
                </a:lnTo>
                <a:close/>
              </a:path>
            </a:pathLst>
          </a:custGeom>
          <a:blipFill>
            <a:blip r:embed="rId25"/>
            <a:stretch>
              <a:fillRect l="0" t="0" r="0" b="0"/>
            </a:stretch>
          </a:blipFill>
        </p:spPr>
      </p:sp>
      <p:sp>
        <p:nvSpPr>
          <p:cNvPr name="Freeform 35" id="35"/>
          <p:cNvSpPr/>
          <p:nvPr/>
        </p:nvSpPr>
        <p:spPr>
          <a:xfrm flipH="false" flipV="false" rot="0">
            <a:off x="11725149" y="6397648"/>
            <a:ext cx="2834025" cy="1613033"/>
          </a:xfrm>
          <a:custGeom>
            <a:avLst/>
            <a:gdLst/>
            <a:ahLst/>
            <a:cxnLst/>
            <a:rect r="r" b="b" t="t" l="l"/>
            <a:pathLst>
              <a:path h="1613033" w="2834025">
                <a:moveTo>
                  <a:pt x="0" y="0"/>
                </a:moveTo>
                <a:lnTo>
                  <a:pt x="2834025" y="0"/>
                </a:lnTo>
                <a:lnTo>
                  <a:pt x="2834025" y="1613033"/>
                </a:lnTo>
                <a:lnTo>
                  <a:pt x="0" y="1613033"/>
                </a:lnTo>
                <a:lnTo>
                  <a:pt x="0" y="0"/>
                </a:lnTo>
                <a:close/>
              </a:path>
            </a:pathLst>
          </a:custGeom>
          <a:blipFill>
            <a:blip r:embed="rId26"/>
            <a:stretch>
              <a:fillRect l="0" t="0" r="0" b="0"/>
            </a:stretch>
          </a:blipFill>
        </p:spPr>
      </p:sp>
      <p:sp>
        <p:nvSpPr>
          <p:cNvPr name="AutoShape 36" id="36"/>
          <p:cNvSpPr/>
          <p:nvPr/>
        </p:nvSpPr>
        <p:spPr>
          <a:xfrm>
            <a:off x="15851824" y="4149957"/>
            <a:ext cx="531059" cy="4963748"/>
          </a:xfrm>
          <a:prstGeom prst="line">
            <a:avLst/>
          </a:prstGeom>
          <a:ln cap="flat" w="38100">
            <a:solidFill>
              <a:srgbClr val="000000"/>
            </a:solidFill>
            <a:prstDash val="solid"/>
            <a:headEnd type="none" len="sm" w="sm"/>
            <a:tailEnd type="arrow" len="sm" w="med"/>
          </a:ln>
        </p:spPr>
      </p:sp>
      <p:sp>
        <p:nvSpPr>
          <p:cNvPr name="AutoShape 37" id="37"/>
          <p:cNvSpPr/>
          <p:nvPr/>
        </p:nvSpPr>
        <p:spPr>
          <a:xfrm flipH="true" flipV="true">
            <a:off x="13142161" y="8010681"/>
            <a:ext cx="0" cy="447444"/>
          </a:xfrm>
          <a:prstGeom prst="line">
            <a:avLst/>
          </a:prstGeom>
          <a:ln cap="flat" w="38100">
            <a:solidFill>
              <a:srgbClr val="000000"/>
            </a:solidFill>
            <a:prstDash val="solid"/>
            <a:headEnd type="none" len="sm" w="sm"/>
            <a:tailEnd type="arrow" len="sm" w="med"/>
          </a:ln>
        </p:spPr>
      </p:sp>
      <p:grpSp>
        <p:nvGrpSpPr>
          <p:cNvPr name="Group 38" id="38"/>
          <p:cNvGrpSpPr/>
          <p:nvPr/>
        </p:nvGrpSpPr>
        <p:grpSpPr>
          <a:xfrm rot="0">
            <a:off x="11506680" y="2226933"/>
            <a:ext cx="2390023" cy="3721514"/>
            <a:chOff x="0" y="0"/>
            <a:chExt cx="3186698" cy="4962018"/>
          </a:xfrm>
        </p:grpSpPr>
        <p:sp>
          <p:nvSpPr>
            <p:cNvPr name="Freeform 39" id="39"/>
            <p:cNvSpPr/>
            <p:nvPr/>
          </p:nvSpPr>
          <p:spPr>
            <a:xfrm flipH="false" flipV="false" rot="0">
              <a:off x="238753" y="0"/>
              <a:ext cx="2798484" cy="4962018"/>
            </a:xfrm>
            <a:custGeom>
              <a:avLst/>
              <a:gdLst/>
              <a:ahLst/>
              <a:cxnLst/>
              <a:rect r="r" b="b" t="t" l="l"/>
              <a:pathLst>
                <a:path h="4962018" w="2798484">
                  <a:moveTo>
                    <a:pt x="0" y="0"/>
                  </a:moveTo>
                  <a:lnTo>
                    <a:pt x="2798484" y="0"/>
                  </a:lnTo>
                  <a:lnTo>
                    <a:pt x="2798484" y="4962018"/>
                  </a:lnTo>
                  <a:lnTo>
                    <a:pt x="0" y="4962018"/>
                  </a:lnTo>
                  <a:lnTo>
                    <a:pt x="0" y="0"/>
                  </a:lnTo>
                  <a:close/>
                </a:path>
              </a:pathLst>
            </a:custGeom>
            <a:blipFill>
              <a:blip r:embed="rId27"/>
              <a:stretch>
                <a:fillRect l="0" t="0" r="0" b="0"/>
              </a:stretch>
            </a:blipFill>
          </p:spPr>
        </p:sp>
        <p:grpSp>
          <p:nvGrpSpPr>
            <p:cNvPr name="Group 40" id="40"/>
            <p:cNvGrpSpPr/>
            <p:nvPr/>
          </p:nvGrpSpPr>
          <p:grpSpPr>
            <a:xfrm rot="0">
              <a:off x="298104" y="1101299"/>
              <a:ext cx="1309473" cy="2937721"/>
              <a:chOff x="0" y="0"/>
              <a:chExt cx="1596390" cy="3581400"/>
            </a:xfrm>
          </p:grpSpPr>
          <p:sp>
            <p:nvSpPr>
              <p:cNvPr name="Freeform 41" id="41"/>
              <p:cNvSpPr/>
              <p:nvPr/>
            </p:nvSpPr>
            <p:spPr>
              <a:xfrm flipH="false" flipV="false" rot="0">
                <a:off x="50800" y="50800"/>
                <a:ext cx="1497330" cy="3487420"/>
              </a:xfrm>
              <a:custGeom>
                <a:avLst/>
                <a:gdLst/>
                <a:ahLst/>
                <a:cxnLst/>
                <a:rect r="r" b="b" t="t" l="l"/>
                <a:pathLst>
                  <a:path h="3487420" w="1497330">
                    <a:moveTo>
                      <a:pt x="0" y="482600"/>
                    </a:moveTo>
                    <a:cubicBezTo>
                      <a:pt x="0" y="482600"/>
                      <a:pt x="1270" y="476250"/>
                      <a:pt x="2540" y="473710"/>
                    </a:cubicBezTo>
                    <a:cubicBezTo>
                      <a:pt x="2540" y="471170"/>
                      <a:pt x="3810" y="464820"/>
                      <a:pt x="3810" y="464820"/>
                    </a:cubicBezTo>
                    <a:cubicBezTo>
                      <a:pt x="3810" y="464820"/>
                      <a:pt x="6350" y="459740"/>
                      <a:pt x="8890" y="457200"/>
                    </a:cubicBezTo>
                    <a:cubicBezTo>
                      <a:pt x="10160" y="454660"/>
                      <a:pt x="12700" y="448310"/>
                      <a:pt x="12700" y="448310"/>
                    </a:cubicBezTo>
                    <a:cubicBezTo>
                      <a:pt x="12700" y="448310"/>
                      <a:pt x="16510" y="444500"/>
                      <a:pt x="19050" y="441960"/>
                    </a:cubicBezTo>
                    <a:cubicBezTo>
                      <a:pt x="20320" y="439420"/>
                      <a:pt x="24130" y="434340"/>
                      <a:pt x="24130" y="434340"/>
                    </a:cubicBezTo>
                    <a:cubicBezTo>
                      <a:pt x="24130" y="434340"/>
                      <a:pt x="30480" y="430530"/>
                      <a:pt x="31750" y="429260"/>
                    </a:cubicBezTo>
                    <a:cubicBezTo>
                      <a:pt x="33020" y="429260"/>
                      <a:pt x="33020" y="429260"/>
                      <a:pt x="33020" y="427990"/>
                    </a:cubicBezTo>
                    <a:cubicBezTo>
                      <a:pt x="35560" y="422910"/>
                      <a:pt x="31750" y="383540"/>
                      <a:pt x="33020" y="358140"/>
                    </a:cubicBezTo>
                    <a:cubicBezTo>
                      <a:pt x="35560" y="327660"/>
                      <a:pt x="38100" y="292100"/>
                      <a:pt x="48260" y="256540"/>
                    </a:cubicBezTo>
                    <a:cubicBezTo>
                      <a:pt x="59690" y="212090"/>
                      <a:pt x="73660" y="134620"/>
                      <a:pt x="104140" y="114300"/>
                    </a:cubicBezTo>
                    <a:cubicBezTo>
                      <a:pt x="128270" y="99060"/>
                      <a:pt x="170180" y="101600"/>
                      <a:pt x="198120" y="115570"/>
                    </a:cubicBezTo>
                    <a:cubicBezTo>
                      <a:pt x="233680" y="135890"/>
                      <a:pt x="265430" y="200660"/>
                      <a:pt x="288290" y="247650"/>
                    </a:cubicBezTo>
                    <a:cubicBezTo>
                      <a:pt x="309880" y="293370"/>
                      <a:pt x="326390" y="365760"/>
                      <a:pt x="334010" y="394970"/>
                    </a:cubicBezTo>
                    <a:cubicBezTo>
                      <a:pt x="337820" y="405130"/>
                      <a:pt x="339090" y="417830"/>
                      <a:pt x="341630" y="417830"/>
                    </a:cubicBezTo>
                    <a:cubicBezTo>
                      <a:pt x="341630" y="417830"/>
                      <a:pt x="344170" y="414020"/>
                      <a:pt x="344170" y="414020"/>
                    </a:cubicBezTo>
                    <a:cubicBezTo>
                      <a:pt x="344170" y="414020"/>
                      <a:pt x="347980" y="410210"/>
                      <a:pt x="350520" y="407670"/>
                    </a:cubicBezTo>
                    <a:cubicBezTo>
                      <a:pt x="353060" y="406400"/>
                      <a:pt x="358140" y="402590"/>
                      <a:pt x="358140" y="402590"/>
                    </a:cubicBezTo>
                    <a:cubicBezTo>
                      <a:pt x="358140" y="402590"/>
                      <a:pt x="363220" y="398780"/>
                      <a:pt x="365760" y="397510"/>
                    </a:cubicBezTo>
                    <a:cubicBezTo>
                      <a:pt x="368300" y="396240"/>
                      <a:pt x="373380" y="393700"/>
                      <a:pt x="373380" y="393700"/>
                    </a:cubicBezTo>
                    <a:cubicBezTo>
                      <a:pt x="374650" y="393700"/>
                      <a:pt x="379730" y="392430"/>
                      <a:pt x="382270" y="391160"/>
                    </a:cubicBezTo>
                    <a:cubicBezTo>
                      <a:pt x="386080" y="391160"/>
                      <a:pt x="391160" y="388620"/>
                      <a:pt x="391160" y="388620"/>
                    </a:cubicBezTo>
                    <a:cubicBezTo>
                      <a:pt x="392430" y="388620"/>
                      <a:pt x="392430" y="388620"/>
                      <a:pt x="392430" y="388620"/>
                    </a:cubicBezTo>
                    <a:cubicBezTo>
                      <a:pt x="392430" y="388620"/>
                      <a:pt x="397510" y="388620"/>
                      <a:pt x="401320" y="388620"/>
                    </a:cubicBezTo>
                    <a:cubicBezTo>
                      <a:pt x="403860" y="388620"/>
                      <a:pt x="410210" y="388620"/>
                      <a:pt x="410210" y="388620"/>
                    </a:cubicBezTo>
                    <a:cubicBezTo>
                      <a:pt x="410210" y="388620"/>
                      <a:pt x="416560" y="391160"/>
                      <a:pt x="419100" y="391160"/>
                    </a:cubicBezTo>
                    <a:cubicBezTo>
                      <a:pt x="421640" y="392430"/>
                      <a:pt x="427990" y="393700"/>
                      <a:pt x="427990" y="393700"/>
                    </a:cubicBezTo>
                    <a:cubicBezTo>
                      <a:pt x="427990" y="393700"/>
                      <a:pt x="433070" y="396240"/>
                      <a:pt x="435610" y="397510"/>
                    </a:cubicBezTo>
                    <a:cubicBezTo>
                      <a:pt x="439420" y="398780"/>
                      <a:pt x="444500" y="402590"/>
                      <a:pt x="444500" y="402590"/>
                    </a:cubicBezTo>
                    <a:cubicBezTo>
                      <a:pt x="444500" y="402590"/>
                      <a:pt x="448310" y="406400"/>
                      <a:pt x="450850" y="407670"/>
                    </a:cubicBezTo>
                    <a:cubicBezTo>
                      <a:pt x="453390" y="410210"/>
                      <a:pt x="458470" y="414020"/>
                      <a:pt x="458470" y="414020"/>
                    </a:cubicBezTo>
                    <a:cubicBezTo>
                      <a:pt x="458470" y="414020"/>
                      <a:pt x="461010" y="419100"/>
                      <a:pt x="463550" y="421640"/>
                    </a:cubicBezTo>
                    <a:cubicBezTo>
                      <a:pt x="464820" y="424180"/>
                      <a:pt x="468630" y="429260"/>
                      <a:pt x="468630" y="429260"/>
                    </a:cubicBezTo>
                    <a:cubicBezTo>
                      <a:pt x="468630" y="429260"/>
                      <a:pt x="471170" y="435610"/>
                      <a:pt x="471170" y="438150"/>
                    </a:cubicBezTo>
                    <a:cubicBezTo>
                      <a:pt x="472440" y="440690"/>
                      <a:pt x="474980" y="447040"/>
                      <a:pt x="474980" y="447040"/>
                    </a:cubicBezTo>
                    <a:cubicBezTo>
                      <a:pt x="474980" y="447040"/>
                      <a:pt x="476250" y="452120"/>
                      <a:pt x="476250" y="455930"/>
                    </a:cubicBezTo>
                    <a:cubicBezTo>
                      <a:pt x="476250" y="458470"/>
                      <a:pt x="477520" y="459740"/>
                      <a:pt x="477520" y="464820"/>
                    </a:cubicBezTo>
                    <a:cubicBezTo>
                      <a:pt x="477520" y="478790"/>
                      <a:pt x="477520" y="519430"/>
                      <a:pt x="477520" y="548640"/>
                    </a:cubicBezTo>
                    <a:cubicBezTo>
                      <a:pt x="477520" y="582930"/>
                      <a:pt x="477520" y="623570"/>
                      <a:pt x="477520" y="660400"/>
                    </a:cubicBezTo>
                    <a:cubicBezTo>
                      <a:pt x="477520" y="693420"/>
                      <a:pt x="477520" y="723900"/>
                      <a:pt x="477520" y="756920"/>
                    </a:cubicBezTo>
                    <a:cubicBezTo>
                      <a:pt x="477520" y="789940"/>
                      <a:pt x="477520" y="859790"/>
                      <a:pt x="477520" y="859790"/>
                    </a:cubicBezTo>
                    <a:cubicBezTo>
                      <a:pt x="477520" y="861060"/>
                      <a:pt x="476250" y="866140"/>
                      <a:pt x="476250" y="869950"/>
                    </a:cubicBezTo>
                    <a:cubicBezTo>
                      <a:pt x="476250" y="872490"/>
                      <a:pt x="474980" y="878840"/>
                      <a:pt x="474980" y="878840"/>
                    </a:cubicBezTo>
                    <a:cubicBezTo>
                      <a:pt x="474980" y="880110"/>
                      <a:pt x="490220" y="934720"/>
                      <a:pt x="499110" y="963930"/>
                    </a:cubicBezTo>
                    <a:cubicBezTo>
                      <a:pt x="509270" y="996950"/>
                      <a:pt x="519430" y="1066800"/>
                      <a:pt x="532130" y="1068070"/>
                    </a:cubicBezTo>
                    <a:cubicBezTo>
                      <a:pt x="543560" y="1068070"/>
                      <a:pt x="558800" y="1000760"/>
                      <a:pt x="571500" y="966470"/>
                    </a:cubicBezTo>
                    <a:cubicBezTo>
                      <a:pt x="582930" y="933450"/>
                      <a:pt x="600710" y="892810"/>
                      <a:pt x="604520" y="866140"/>
                    </a:cubicBezTo>
                    <a:cubicBezTo>
                      <a:pt x="607060" y="849630"/>
                      <a:pt x="604520" y="844550"/>
                      <a:pt x="604520" y="824230"/>
                    </a:cubicBezTo>
                    <a:cubicBezTo>
                      <a:pt x="604520" y="768350"/>
                      <a:pt x="604520" y="599440"/>
                      <a:pt x="605790" y="502920"/>
                    </a:cubicBezTo>
                    <a:cubicBezTo>
                      <a:pt x="605790" y="424180"/>
                      <a:pt x="605790" y="346710"/>
                      <a:pt x="607060" y="288290"/>
                    </a:cubicBezTo>
                    <a:cubicBezTo>
                      <a:pt x="608330" y="248920"/>
                      <a:pt x="612140" y="189230"/>
                      <a:pt x="612140" y="189230"/>
                    </a:cubicBezTo>
                    <a:cubicBezTo>
                      <a:pt x="612140" y="189230"/>
                      <a:pt x="612140" y="182880"/>
                      <a:pt x="612140" y="180340"/>
                    </a:cubicBezTo>
                    <a:cubicBezTo>
                      <a:pt x="613410" y="176530"/>
                      <a:pt x="613410" y="171450"/>
                      <a:pt x="613410" y="171450"/>
                    </a:cubicBezTo>
                    <a:cubicBezTo>
                      <a:pt x="613410" y="170180"/>
                      <a:pt x="614680" y="165100"/>
                      <a:pt x="615950" y="162560"/>
                    </a:cubicBezTo>
                    <a:cubicBezTo>
                      <a:pt x="617220" y="158750"/>
                      <a:pt x="618490" y="153670"/>
                      <a:pt x="619760" y="153670"/>
                    </a:cubicBezTo>
                    <a:cubicBezTo>
                      <a:pt x="619760" y="153670"/>
                      <a:pt x="622300" y="148590"/>
                      <a:pt x="623570" y="146050"/>
                    </a:cubicBezTo>
                    <a:cubicBezTo>
                      <a:pt x="626110" y="143510"/>
                      <a:pt x="628650" y="138430"/>
                      <a:pt x="628650" y="138430"/>
                    </a:cubicBezTo>
                    <a:cubicBezTo>
                      <a:pt x="628650" y="138430"/>
                      <a:pt x="633730" y="133350"/>
                      <a:pt x="636270" y="132080"/>
                    </a:cubicBezTo>
                    <a:cubicBezTo>
                      <a:pt x="637540" y="129540"/>
                      <a:pt x="642620" y="125730"/>
                      <a:pt x="642620" y="125730"/>
                    </a:cubicBezTo>
                    <a:cubicBezTo>
                      <a:pt x="642620" y="125730"/>
                      <a:pt x="647700" y="121920"/>
                      <a:pt x="650240" y="120650"/>
                    </a:cubicBezTo>
                    <a:cubicBezTo>
                      <a:pt x="652780" y="119380"/>
                      <a:pt x="657860" y="115570"/>
                      <a:pt x="657860" y="115570"/>
                    </a:cubicBezTo>
                    <a:cubicBezTo>
                      <a:pt x="657860" y="115570"/>
                      <a:pt x="664210" y="114300"/>
                      <a:pt x="666750" y="113030"/>
                    </a:cubicBezTo>
                    <a:cubicBezTo>
                      <a:pt x="670560" y="113030"/>
                      <a:pt x="675640" y="110490"/>
                      <a:pt x="675640" y="110490"/>
                    </a:cubicBezTo>
                    <a:cubicBezTo>
                      <a:pt x="675640" y="110490"/>
                      <a:pt x="681990" y="110490"/>
                      <a:pt x="684530" y="110490"/>
                    </a:cubicBezTo>
                    <a:cubicBezTo>
                      <a:pt x="688340" y="110490"/>
                      <a:pt x="694690" y="110490"/>
                      <a:pt x="694690" y="110490"/>
                    </a:cubicBezTo>
                    <a:cubicBezTo>
                      <a:pt x="694690" y="110490"/>
                      <a:pt x="699770" y="111760"/>
                      <a:pt x="703580" y="111760"/>
                    </a:cubicBezTo>
                    <a:cubicBezTo>
                      <a:pt x="706120" y="113030"/>
                      <a:pt x="712470" y="114300"/>
                      <a:pt x="712470" y="114300"/>
                    </a:cubicBezTo>
                    <a:cubicBezTo>
                      <a:pt x="712470" y="114300"/>
                      <a:pt x="717550" y="116840"/>
                      <a:pt x="720090" y="118110"/>
                    </a:cubicBezTo>
                    <a:cubicBezTo>
                      <a:pt x="722630" y="119380"/>
                      <a:pt x="728980" y="121920"/>
                      <a:pt x="728980" y="121920"/>
                    </a:cubicBezTo>
                    <a:cubicBezTo>
                      <a:pt x="728980" y="121920"/>
                      <a:pt x="734060" y="125730"/>
                      <a:pt x="735330" y="128270"/>
                    </a:cubicBezTo>
                    <a:cubicBezTo>
                      <a:pt x="737870" y="129540"/>
                      <a:pt x="742950" y="133350"/>
                      <a:pt x="742950" y="133350"/>
                    </a:cubicBezTo>
                    <a:cubicBezTo>
                      <a:pt x="742950" y="133350"/>
                      <a:pt x="748030" y="139700"/>
                      <a:pt x="748030" y="140970"/>
                    </a:cubicBezTo>
                    <a:cubicBezTo>
                      <a:pt x="749300" y="140970"/>
                      <a:pt x="749300" y="140970"/>
                      <a:pt x="749300" y="142240"/>
                    </a:cubicBezTo>
                    <a:cubicBezTo>
                      <a:pt x="750570" y="142240"/>
                      <a:pt x="751840" y="143510"/>
                      <a:pt x="753110" y="144780"/>
                    </a:cubicBezTo>
                    <a:cubicBezTo>
                      <a:pt x="755650" y="146050"/>
                      <a:pt x="760730" y="149860"/>
                      <a:pt x="760730" y="151130"/>
                    </a:cubicBezTo>
                    <a:cubicBezTo>
                      <a:pt x="760730" y="151130"/>
                      <a:pt x="764540" y="154940"/>
                      <a:pt x="765810" y="157480"/>
                    </a:cubicBezTo>
                    <a:cubicBezTo>
                      <a:pt x="767080" y="160020"/>
                      <a:pt x="770890" y="165100"/>
                      <a:pt x="770890" y="165100"/>
                    </a:cubicBezTo>
                    <a:cubicBezTo>
                      <a:pt x="770890" y="165100"/>
                      <a:pt x="773430" y="172720"/>
                      <a:pt x="774700" y="172720"/>
                    </a:cubicBezTo>
                    <a:cubicBezTo>
                      <a:pt x="775970" y="172720"/>
                      <a:pt x="778510" y="153670"/>
                      <a:pt x="778510" y="153670"/>
                    </a:cubicBezTo>
                    <a:cubicBezTo>
                      <a:pt x="778510" y="153670"/>
                      <a:pt x="781050" y="148590"/>
                      <a:pt x="782320" y="144780"/>
                    </a:cubicBezTo>
                    <a:cubicBezTo>
                      <a:pt x="783590" y="142240"/>
                      <a:pt x="784860" y="137160"/>
                      <a:pt x="784860" y="135890"/>
                    </a:cubicBezTo>
                    <a:cubicBezTo>
                      <a:pt x="784860" y="135890"/>
                      <a:pt x="788670" y="130810"/>
                      <a:pt x="789940" y="128270"/>
                    </a:cubicBezTo>
                    <a:cubicBezTo>
                      <a:pt x="792480" y="125730"/>
                      <a:pt x="795020" y="121920"/>
                      <a:pt x="795020" y="120650"/>
                    </a:cubicBezTo>
                    <a:cubicBezTo>
                      <a:pt x="795020" y="120650"/>
                      <a:pt x="800100" y="116840"/>
                      <a:pt x="802640" y="115570"/>
                    </a:cubicBezTo>
                    <a:cubicBezTo>
                      <a:pt x="803910" y="113030"/>
                      <a:pt x="808990" y="109220"/>
                      <a:pt x="808990" y="109220"/>
                    </a:cubicBezTo>
                    <a:cubicBezTo>
                      <a:pt x="808990" y="109220"/>
                      <a:pt x="814070" y="105410"/>
                      <a:pt x="816610" y="104140"/>
                    </a:cubicBezTo>
                    <a:cubicBezTo>
                      <a:pt x="820420" y="102870"/>
                      <a:pt x="825500" y="100330"/>
                      <a:pt x="825500" y="100330"/>
                    </a:cubicBezTo>
                    <a:cubicBezTo>
                      <a:pt x="825500" y="100330"/>
                      <a:pt x="830580" y="99060"/>
                      <a:pt x="834390" y="97790"/>
                    </a:cubicBezTo>
                    <a:cubicBezTo>
                      <a:pt x="836930" y="96520"/>
                      <a:pt x="843280" y="95250"/>
                      <a:pt x="843280" y="95250"/>
                    </a:cubicBezTo>
                    <a:cubicBezTo>
                      <a:pt x="843280" y="95250"/>
                      <a:pt x="849630" y="95250"/>
                      <a:pt x="852170" y="95250"/>
                    </a:cubicBezTo>
                    <a:cubicBezTo>
                      <a:pt x="854710" y="95250"/>
                      <a:pt x="861060" y="95250"/>
                      <a:pt x="861060" y="95250"/>
                    </a:cubicBezTo>
                    <a:cubicBezTo>
                      <a:pt x="861060" y="95250"/>
                      <a:pt x="867410" y="96520"/>
                      <a:pt x="869950" y="97790"/>
                    </a:cubicBezTo>
                    <a:cubicBezTo>
                      <a:pt x="873760" y="97790"/>
                      <a:pt x="878840" y="99060"/>
                      <a:pt x="878840" y="99060"/>
                    </a:cubicBezTo>
                    <a:cubicBezTo>
                      <a:pt x="878840" y="99060"/>
                      <a:pt x="885190" y="101600"/>
                      <a:pt x="887730" y="104140"/>
                    </a:cubicBezTo>
                    <a:cubicBezTo>
                      <a:pt x="890270" y="105410"/>
                      <a:pt x="895350" y="107950"/>
                      <a:pt x="895350" y="107950"/>
                    </a:cubicBezTo>
                    <a:cubicBezTo>
                      <a:pt x="895350" y="107950"/>
                      <a:pt x="900430" y="111760"/>
                      <a:pt x="902970" y="114300"/>
                    </a:cubicBezTo>
                    <a:cubicBezTo>
                      <a:pt x="904240" y="115570"/>
                      <a:pt x="909320" y="119380"/>
                      <a:pt x="909320" y="119380"/>
                    </a:cubicBezTo>
                    <a:cubicBezTo>
                      <a:pt x="909320" y="119380"/>
                      <a:pt x="913130" y="124460"/>
                      <a:pt x="914400" y="127000"/>
                    </a:cubicBezTo>
                    <a:cubicBezTo>
                      <a:pt x="916940" y="129540"/>
                      <a:pt x="919480" y="134620"/>
                      <a:pt x="920750" y="134620"/>
                    </a:cubicBezTo>
                    <a:cubicBezTo>
                      <a:pt x="920750" y="134620"/>
                      <a:pt x="922020" y="140970"/>
                      <a:pt x="923290" y="143510"/>
                    </a:cubicBezTo>
                    <a:cubicBezTo>
                      <a:pt x="924560" y="146050"/>
                      <a:pt x="927100" y="151130"/>
                      <a:pt x="927100" y="152400"/>
                    </a:cubicBezTo>
                    <a:cubicBezTo>
                      <a:pt x="927100" y="152400"/>
                      <a:pt x="927100" y="157480"/>
                      <a:pt x="928370" y="161290"/>
                    </a:cubicBezTo>
                    <a:cubicBezTo>
                      <a:pt x="928370" y="163830"/>
                      <a:pt x="929640" y="170180"/>
                      <a:pt x="929640" y="170180"/>
                    </a:cubicBezTo>
                    <a:cubicBezTo>
                      <a:pt x="929640" y="170180"/>
                      <a:pt x="928370" y="176530"/>
                      <a:pt x="928370" y="179070"/>
                    </a:cubicBezTo>
                    <a:cubicBezTo>
                      <a:pt x="928370" y="181610"/>
                      <a:pt x="927100" y="187960"/>
                      <a:pt x="927100" y="187960"/>
                    </a:cubicBezTo>
                    <a:cubicBezTo>
                      <a:pt x="927100" y="189230"/>
                      <a:pt x="939800" y="231140"/>
                      <a:pt x="941070" y="232410"/>
                    </a:cubicBezTo>
                    <a:cubicBezTo>
                      <a:pt x="942340" y="232410"/>
                      <a:pt x="949960" y="229870"/>
                      <a:pt x="949960" y="229870"/>
                    </a:cubicBezTo>
                    <a:cubicBezTo>
                      <a:pt x="949960" y="229870"/>
                      <a:pt x="951230" y="231140"/>
                      <a:pt x="952500" y="229870"/>
                    </a:cubicBezTo>
                    <a:cubicBezTo>
                      <a:pt x="956310" y="226060"/>
                      <a:pt x="958850" y="172720"/>
                      <a:pt x="963930" y="144780"/>
                    </a:cubicBezTo>
                    <a:cubicBezTo>
                      <a:pt x="969010" y="118110"/>
                      <a:pt x="977900" y="78740"/>
                      <a:pt x="980440" y="66040"/>
                    </a:cubicBezTo>
                    <a:cubicBezTo>
                      <a:pt x="981710" y="60960"/>
                      <a:pt x="981710" y="59690"/>
                      <a:pt x="982980" y="57150"/>
                    </a:cubicBezTo>
                    <a:cubicBezTo>
                      <a:pt x="984250" y="53340"/>
                      <a:pt x="985520" y="48260"/>
                      <a:pt x="985520" y="48260"/>
                    </a:cubicBezTo>
                    <a:cubicBezTo>
                      <a:pt x="985520" y="48260"/>
                      <a:pt x="988060" y="41910"/>
                      <a:pt x="989330" y="39370"/>
                    </a:cubicBezTo>
                    <a:cubicBezTo>
                      <a:pt x="990600" y="36830"/>
                      <a:pt x="994410" y="31750"/>
                      <a:pt x="994410" y="31750"/>
                    </a:cubicBezTo>
                    <a:cubicBezTo>
                      <a:pt x="994410" y="31750"/>
                      <a:pt x="998220" y="26670"/>
                      <a:pt x="1000760" y="25400"/>
                    </a:cubicBezTo>
                    <a:cubicBezTo>
                      <a:pt x="1002030" y="22860"/>
                      <a:pt x="1005840" y="17780"/>
                      <a:pt x="1005840" y="17780"/>
                    </a:cubicBezTo>
                    <a:cubicBezTo>
                      <a:pt x="1005840" y="17780"/>
                      <a:pt x="1010920" y="15240"/>
                      <a:pt x="1013460" y="12700"/>
                    </a:cubicBezTo>
                    <a:cubicBezTo>
                      <a:pt x="1016000" y="11430"/>
                      <a:pt x="1021080" y="7620"/>
                      <a:pt x="1021080" y="7620"/>
                    </a:cubicBezTo>
                    <a:cubicBezTo>
                      <a:pt x="1022350" y="7620"/>
                      <a:pt x="1027430" y="6350"/>
                      <a:pt x="1029970" y="5080"/>
                    </a:cubicBezTo>
                    <a:cubicBezTo>
                      <a:pt x="1033780" y="3810"/>
                      <a:pt x="1038860" y="1270"/>
                      <a:pt x="1038860" y="1270"/>
                    </a:cubicBezTo>
                    <a:cubicBezTo>
                      <a:pt x="1038860" y="1270"/>
                      <a:pt x="1045210" y="1270"/>
                      <a:pt x="1047750" y="1270"/>
                    </a:cubicBezTo>
                    <a:cubicBezTo>
                      <a:pt x="1051560" y="0"/>
                      <a:pt x="1056640" y="0"/>
                      <a:pt x="1056640" y="0"/>
                    </a:cubicBezTo>
                    <a:cubicBezTo>
                      <a:pt x="1057910" y="0"/>
                      <a:pt x="1062990" y="1270"/>
                      <a:pt x="1066800" y="1270"/>
                    </a:cubicBezTo>
                    <a:cubicBezTo>
                      <a:pt x="1069340" y="1270"/>
                      <a:pt x="1075690" y="2540"/>
                      <a:pt x="1075690" y="2540"/>
                    </a:cubicBezTo>
                    <a:cubicBezTo>
                      <a:pt x="1075690" y="2540"/>
                      <a:pt x="1080770" y="5080"/>
                      <a:pt x="1083310" y="6350"/>
                    </a:cubicBezTo>
                    <a:cubicBezTo>
                      <a:pt x="1087120" y="6350"/>
                      <a:pt x="1092200" y="8890"/>
                      <a:pt x="1092200" y="8890"/>
                    </a:cubicBezTo>
                    <a:cubicBezTo>
                      <a:pt x="1092200" y="8890"/>
                      <a:pt x="1097280" y="12700"/>
                      <a:pt x="1099820" y="13970"/>
                    </a:cubicBezTo>
                    <a:cubicBezTo>
                      <a:pt x="1102360" y="16510"/>
                      <a:pt x="1107440" y="20320"/>
                      <a:pt x="1107440" y="20320"/>
                    </a:cubicBezTo>
                    <a:cubicBezTo>
                      <a:pt x="1107440" y="20320"/>
                      <a:pt x="1111250" y="24130"/>
                      <a:pt x="1113790" y="26670"/>
                    </a:cubicBezTo>
                    <a:cubicBezTo>
                      <a:pt x="1115060" y="29210"/>
                      <a:pt x="1118870" y="34290"/>
                      <a:pt x="1118870" y="34290"/>
                    </a:cubicBezTo>
                    <a:cubicBezTo>
                      <a:pt x="1118870" y="34290"/>
                      <a:pt x="1122680" y="39370"/>
                      <a:pt x="1123950" y="41910"/>
                    </a:cubicBezTo>
                    <a:cubicBezTo>
                      <a:pt x="1125220" y="44450"/>
                      <a:pt x="1127760" y="49530"/>
                      <a:pt x="1127760" y="50800"/>
                    </a:cubicBezTo>
                    <a:cubicBezTo>
                      <a:pt x="1127760" y="50800"/>
                      <a:pt x="1129030" y="55880"/>
                      <a:pt x="1130300" y="59690"/>
                    </a:cubicBezTo>
                    <a:cubicBezTo>
                      <a:pt x="1130300" y="62230"/>
                      <a:pt x="1131570" y="68580"/>
                      <a:pt x="1131570" y="68580"/>
                    </a:cubicBezTo>
                    <a:cubicBezTo>
                      <a:pt x="1131570" y="68580"/>
                      <a:pt x="1131570" y="73660"/>
                      <a:pt x="1131570" y="77470"/>
                    </a:cubicBezTo>
                    <a:cubicBezTo>
                      <a:pt x="1131570" y="80010"/>
                      <a:pt x="1131570" y="86360"/>
                      <a:pt x="1131570" y="86360"/>
                    </a:cubicBezTo>
                    <a:cubicBezTo>
                      <a:pt x="1131570" y="86360"/>
                      <a:pt x="1121410" y="191770"/>
                      <a:pt x="1137920" y="210820"/>
                    </a:cubicBezTo>
                    <a:cubicBezTo>
                      <a:pt x="1149350" y="223520"/>
                      <a:pt x="1183640" y="224790"/>
                      <a:pt x="1188720" y="222250"/>
                    </a:cubicBezTo>
                    <a:cubicBezTo>
                      <a:pt x="1188720" y="220980"/>
                      <a:pt x="1188720" y="218440"/>
                      <a:pt x="1188720" y="218440"/>
                    </a:cubicBezTo>
                    <a:cubicBezTo>
                      <a:pt x="1188720" y="217170"/>
                      <a:pt x="1191260" y="212090"/>
                      <a:pt x="1191260" y="209550"/>
                    </a:cubicBezTo>
                    <a:cubicBezTo>
                      <a:pt x="1192530" y="207010"/>
                      <a:pt x="1195070" y="200660"/>
                      <a:pt x="1195070" y="200660"/>
                    </a:cubicBezTo>
                    <a:cubicBezTo>
                      <a:pt x="1195070" y="200660"/>
                      <a:pt x="1198880" y="195580"/>
                      <a:pt x="1200150" y="193040"/>
                    </a:cubicBezTo>
                    <a:cubicBezTo>
                      <a:pt x="1202690" y="190500"/>
                      <a:pt x="1205230" y="185420"/>
                      <a:pt x="1205230" y="185420"/>
                    </a:cubicBezTo>
                    <a:cubicBezTo>
                      <a:pt x="1205230" y="185420"/>
                      <a:pt x="1210310" y="181610"/>
                      <a:pt x="1212850" y="179070"/>
                    </a:cubicBezTo>
                    <a:cubicBezTo>
                      <a:pt x="1214120" y="177800"/>
                      <a:pt x="1219200" y="173990"/>
                      <a:pt x="1219200" y="173990"/>
                    </a:cubicBezTo>
                    <a:cubicBezTo>
                      <a:pt x="1219200" y="172720"/>
                      <a:pt x="1224280" y="170180"/>
                      <a:pt x="1228090" y="168910"/>
                    </a:cubicBezTo>
                    <a:cubicBezTo>
                      <a:pt x="1230630" y="167640"/>
                      <a:pt x="1235710" y="165100"/>
                      <a:pt x="1235710" y="165100"/>
                    </a:cubicBezTo>
                    <a:cubicBezTo>
                      <a:pt x="1235710" y="165100"/>
                      <a:pt x="1242060" y="163830"/>
                      <a:pt x="1244600" y="162560"/>
                    </a:cubicBezTo>
                    <a:cubicBezTo>
                      <a:pt x="1247140" y="161290"/>
                      <a:pt x="1253490" y="160020"/>
                      <a:pt x="1253490" y="160020"/>
                    </a:cubicBezTo>
                    <a:cubicBezTo>
                      <a:pt x="1253490" y="160020"/>
                      <a:pt x="1259840" y="160020"/>
                      <a:pt x="1262380" y="160020"/>
                    </a:cubicBezTo>
                    <a:cubicBezTo>
                      <a:pt x="1266190" y="160020"/>
                      <a:pt x="1271270" y="160020"/>
                      <a:pt x="1271270" y="160020"/>
                    </a:cubicBezTo>
                    <a:cubicBezTo>
                      <a:pt x="1272540" y="160020"/>
                      <a:pt x="1277620" y="161290"/>
                      <a:pt x="1280160" y="162560"/>
                    </a:cubicBezTo>
                    <a:cubicBezTo>
                      <a:pt x="1283970" y="163830"/>
                      <a:pt x="1289050" y="165100"/>
                      <a:pt x="1289050" y="165100"/>
                    </a:cubicBezTo>
                    <a:cubicBezTo>
                      <a:pt x="1290320" y="165100"/>
                      <a:pt x="1295400" y="167640"/>
                      <a:pt x="1297940" y="168910"/>
                    </a:cubicBezTo>
                    <a:cubicBezTo>
                      <a:pt x="1300480" y="170180"/>
                      <a:pt x="1305560" y="172720"/>
                      <a:pt x="1305560" y="173990"/>
                    </a:cubicBezTo>
                    <a:cubicBezTo>
                      <a:pt x="1305560" y="173990"/>
                      <a:pt x="1310640" y="177800"/>
                      <a:pt x="1313180" y="179070"/>
                    </a:cubicBezTo>
                    <a:cubicBezTo>
                      <a:pt x="1314450" y="181610"/>
                      <a:pt x="1319530" y="185420"/>
                      <a:pt x="1319530" y="185420"/>
                    </a:cubicBezTo>
                    <a:cubicBezTo>
                      <a:pt x="1319530" y="185420"/>
                      <a:pt x="1323340" y="190500"/>
                      <a:pt x="1324610" y="193040"/>
                    </a:cubicBezTo>
                    <a:cubicBezTo>
                      <a:pt x="1325880" y="195580"/>
                      <a:pt x="1327150" y="196850"/>
                      <a:pt x="1328420" y="198120"/>
                    </a:cubicBezTo>
                    <a:cubicBezTo>
                      <a:pt x="1329690" y="199390"/>
                      <a:pt x="1329690" y="198120"/>
                      <a:pt x="1330960" y="199390"/>
                    </a:cubicBezTo>
                    <a:cubicBezTo>
                      <a:pt x="1333500" y="199390"/>
                      <a:pt x="1339850" y="200660"/>
                      <a:pt x="1339850" y="200660"/>
                    </a:cubicBezTo>
                    <a:cubicBezTo>
                      <a:pt x="1339850" y="200660"/>
                      <a:pt x="1344930" y="204470"/>
                      <a:pt x="1347470" y="204470"/>
                    </a:cubicBezTo>
                    <a:cubicBezTo>
                      <a:pt x="1348740" y="204470"/>
                      <a:pt x="1351280" y="203200"/>
                      <a:pt x="1353820" y="203200"/>
                    </a:cubicBezTo>
                    <a:cubicBezTo>
                      <a:pt x="1356360" y="201930"/>
                      <a:pt x="1362710" y="200660"/>
                      <a:pt x="1362710" y="200660"/>
                    </a:cubicBezTo>
                    <a:cubicBezTo>
                      <a:pt x="1362710" y="200660"/>
                      <a:pt x="1369060" y="200660"/>
                      <a:pt x="1371600" y="200660"/>
                    </a:cubicBezTo>
                    <a:cubicBezTo>
                      <a:pt x="1375410" y="200660"/>
                      <a:pt x="1380490" y="200660"/>
                      <a:pt x="1380490" y="200660"/>
                    </a:cubicBezTo>
                    <a:cubicBezTo>
                      <a:pt x="1381760" y="200660"/>
                      <a:pt x="1386840" y="201930"/>
                      <a:pt x="1389380" y="203200"/>
                    </a:cubicBezTo>
                    <a:cubicBezTo>
                      <a:pt x="1393190" y="204470"/>
                      <a:pt x="1398270" y="205740"/>
                      <a:pt x="1398270" y="205740"/>
                    </a:cubicBezTo>
                    <a:cubicBezTo>
                      <a:pt x="1399540" y="205740"/>
                      <a:pt x="1404620" y="208280"/>
                      <a:pt x="1407160" y="209550"/>
                    </a:cubicBezTo>
                    <a:cubicBezTo>
                      <a:pt x="1409700" y="210820"/>
                      <a:pt x="1414780" y="213360"/>
                      <a:pt x="1414780" y="213360"/>
                    </a:cubicBezTo>
                    <a:cubicBezTo>
                      <a:pt x="1414780" y="213360"/>
                      <a:pt x="1419860" y="218440"/>
                      <a:pt x="1422400" y="219710"/>
                    </a:cubicBezTo>
                    <a:cubicBezTo>
                      <a:pt x="1423670" y="222250"/>
                      <a:pt x="1428750" y="226060"/>
                      <a:pt x="1428750" y="226060"/>
                    </a:cubicBezTo>
                    <a:cubicBezTo>
                      <a:pt x="1428750" y="226060"/>
                      <a:pt x="1432560" y="231140"/>
                      <a:pt x="1433830" y="233680"/>
                    </a:cubicBezTo>
                    <a:cubicBezTo>
                      <a:pt x="1436370" y="236220"/>
                      <a:pt x="1438910" y="241300"/>
                      <a:pt x="1438910" y="241300"/>
                    </a:cubicBezTo>
                    <a:cubicBezTo>
                      <a:pt x="1438910" y="241300"/>
                      <a:pt x="1441450" y="246380"/>
                      <a:pt x="1442720" y="250190"/>
                    </a:cubicBezTo>
                    <a:cubicBezTo>
                      <a:pt x="1443990" y="252730"/>
                      <a:pt x="1445260" y="257810"/>
                      <a:pt x="1445260" y="257810"/>
                    </a:cubicBezTo>
                    <a:cubicBezTo>
                      <a:pt x="1445260" y="259080"/>
                      <a:pt x="1446530" y="264160"/>
                      <a:pt x="1446530" y="267970"/>
                    </a:cubicBezTo>
                    <a:cubicBezTo>
                      <a:pt x="1447800" y="270510"/>
                      <a:pt x="1447800" y="275590"/>
                      <a:pt x="1447800" y="276860"/>
                    </a:cubicBezTo>
                    <a:cubicBezTo>
                      <a:pt x="1447800" y="278130"/>
                      <a:pt x="1447800" y="326390"/>
                      <a:pt x="1447800" y="353060"/>
                    </a:cubicBezTo>
                    <a:cubicBezTo>
                      <a:pt x="1447800" y="383540"/>
                      <a:pt x="1447800" y="415290"/>
                      <a:pt x="1447800" y="448310"/>
                    </a:cubicBezTo>
                    <a:cubicBezTo>
                      <a:pt x="1447800" y="485140"/>
                      <a:pt x="1447800" y="562610"/>
                      <a:pt x="1447800" y="562610"/>
                    </a:cubicBezTo>
                    <a:cubicBezTo>
                      <a:pt x="1447800" y="563880"/>
                      <a:pt x="1447800" y="574040"/>
                      <a:pt x="1447800" y="585470"/>
                    </a:cubicBezTo>
                    <a:cubicBezTo>
                      <a:pt x="1447800" y="618490"/>
                      <a:pt x="1447800" y="716280"/>
                      <a:pt x="1447800" y="778510"/>
                    </a:cubicBezTo>
                    <a:cubicBezTo>
                      <a:pt x="1447800" y="838200"/>
                      <a:pt x="1447800" y="897890"/>
                      <a:pt x="1447800" y="955040"/>
                    </a:cubicBezTo>
                    <a:cubicBezTo>
                      <a:pt x="1447800" y="1007110"/>
                      <a:pt x="1447800" y="1069340"/>
                      <a:pt x="1447800" y="1104900"/>
                    </a:cubicBezTo>
                    <a:cubicBezTo>
                      <a:pt x="1447800" y="1126490"/>
                      <a:pt x="1442720" y="1139190"/>
                      <a:pt x="1447800" y="1154430"/>
                    </a:cubicBezTo>
                    <a:cubicBezTo>
                      <a:pt x="1454150" y="1170940"/>
                      <a:pt x="1478280" y="1181100"/>
                      <a:pt x="1484630" y="1201420"/>
                    </a:cubicBezTo>
                    <a:cubicBezTo>
                      <a:pt x="1493520" y="1225550"/>
                      <a:pt x="1484630" y="1263650"/>
                      <a:pt x="1484630" y="1295400"/>
                    </a:cubicBezTo>
                    <a:cubicBezTo>
                      <a:pt x="1484630" y="1327150"/>
                      <a:pt x="1484630" y="1358900"/>
                      <a:pt x="1484630" y="1390650"/>
                    </a:cubicBezTo>
                    <a:cubicBezTo>
                      <a:pt x="1484630" y="1423670"/>
                      <a:pt x="1484630" y="1457960"/>
                      <a:pt x="1484630" y="1489710"/>
                    </a:cubicBezTo>
                    <a:cubicBezTo>
                      <a:pt x="1484630" y="1521460"/>
                      <a:pt x="1484630" y="1550670"/>
                      <a:pt x="1484630" y="1581150"/>
                    </a:cubicBezTo>
                    <a:cubicBezTo>
                      <a:pt x="1484630" y="1612900"/>
                      <a:pt x="1484630" y="1645920"/>
                      <a:pt x="1484630" y="1676400"/>
                    </a:cubicBezTo>
                    <a:cubicBezTo>
                      <a:pt x="1484630" y="1708150"/>
                      <a:pt x="1484630" y="1736090"/>
                      <a:pt x="1484630" y="1767840"/>
                    </a:cubicBezTo>
                    <a:cubicBezTo>
                      <a:pt x="1484630" y="1802130"/>
                      <a:pt x="1484630" y="1841500"/>
                      <a:pt x="1484630" y="1875790"/>
                    </a:cubicBezTo>
                    <a:cubicBezTo>
                      <a:pt x="1484630" y="1907540"/>
                      <a:pt x="1484630" y="1938020"/>
                      <a:pt x="1484630" y="1967230"/>
                    </a:cubicBezTo>
                    <a:cubicBezTo>
                      <a:pt x="1484630" y="1996440"/>
                      <a:pt x="1483360" y="2024380"/>
                      <a:pt x="1484630" y="2051050"/>
                    </a:cubicBezTo>
                    <a:cubicBezTo>
                      <a:pt x="1485900" y="2078990"/>
                      <a:pt x="1497330" y="2103120"/>
                      <a:pt x="1494790" y="2131060"/>
                    </a:cubicBezTo>
                    <a:cubicBezTo>
                      <a:pt x="1490980" y="2162810"/>
                      <a:pt x="1471930" y="2217420"/>
                      <a:pt x="1460500" y="2230120"/>
                    </a:cubicBezTo>
                    <a:cubicBezTo>
                      <a:pt x="1456690" y="2235200"/>
                      <a:pt x="1451610" y="2231390"/>
                      <a:pt x="1447800" y="2235200"/>
                    </a:cubicBezTo>
                    <a:cubicBezTo>
                      <a:pt x="1438910" y="2250440"/>
                      <a:pt x="1447800" y="2315210"/>
                      <a:pt x="1447800" y="2355850"/>
                    </a:cubicBezTo>
                    <a:cubicBezTo>
                      <a:pt x="1447800" y="2400300"/>
                      <a:pt x="1450340" y="2452370"/>
                      <a:pt x="1447800" y="2490470"/>
                    </a:cubicBezTo>
                    <a:cubicBezTo>
                      <a:pt x="1446530" y="2520950"/>
                      <a:pt x="1442720" y="2556510"/>
                      <a:pt x="1441450" y="2569210"/>
                    </a:cubicBezTo>
                    <a:cubicBezTo>
                      <a:pt x="1440180" y="2574290"/>
                      <a:pt x="1440180" y="2575560"/>
                      <a:pt x="1440180" y="2578100"/>
                    </a:cubicBezTo>
                    <a:cubicBezTo>
                      <a:pt x="1440180" y="2581910"/>
                      <a:pt x="1438910" y="2586990"/>
                      <a:pt x="1438910" y="2586990"/>
                    </a:cubicBezTo>
                    <a:cubicBezTo>
                      <a:pt x="1438910" y="2586990"/>
                      <a:pt x="1436370" y="2593340"/>
                      <a:pt x="1435100" y="2595880"/>
                    </a:cubicBezTo>
                    <a:cubicBezTo>
                      <a:pt x="1435100" y="2598420"/>
                      <a:pt x="1432560" y="2604770"/>
                      <a:pt x="1432560" y="2604770"/>
                    </a:cubicBezTo>
                    <a:cubicBezTo>
                      <a:pt x="1432560" y="2604770"/>
                      <a:pt x="1428750" y="2609850"/>
                      <a:pt x="1427480" y="2612390"/>
                    </a:cubicBezTo>
                    <a:cubicBezTo>
                      <a:pt x="1424940" y="2614930"/>
                      <a:pt x="1422400" y="2620010"/>
                      <a:pt x="1422400" y="2620010"/>
                    </a:cubicBezTo>
                    <a:cubicBezTo>
                      <a:pt x="1422400" y="2620010"/>
                      <a:pt x="1417320" y="2623820"/>
                      <a:pt x="1414780" y="2626360"/>
                    </a:cubicBezTo>
                    <a:cubicBezTo>
                      <a:pt x="1412240" y="2627630"/>
                      <a:pt x="1408430" y="2631440"/>
                      <a:pt x="1408430" y="2631440"/>
                    </a:cubicBezTo>
                    <a:cubicBezTo>
                      <a:pt x="1408430" y="2631440"/>
                      <a:pt x="1403350" y="2635250"/>
                      <a:pt x="1399540" y="2636520"/>
                    </a:cubicBezTo>
                    <a:cubicBezTo>
                      <a:pt x="1397000" y="2637790"/>
                      <a:pt x="1391920" y="2640330"/>
                      <a:pt x="1391920" y="2640330"/>
                    </a:cubicBezTo>
                    <a:cubicBezTo>
                      <a:pt x="1391920" y="2640330"/>
                      <a:pt x="1385570" y="2641600"/>
                      <a:pt x="1383030" y="2642870"/>
                    </a:cubicBezTo>
                    <a:cubicBezTo>
                      <a:pt x="1380490" y="2642870"/>
                      <a:pt x="1374140" y="2645410"/>
                      <a:pt x="1374140" y="2645410"/>
                    </a:cubicBezTo>
                    <a:cubicBezTo>
                      <a:pt x="1374140" y="2645410"/>
                      <a:pt x="1367790" y="2645410"/>
                      <a:pt x="1365250" y="2645410"/>
                    </a:cubicBezTo>
                    <a:cubicBezTo>
                      <a:pt x="1361440" y="2645410"/>
                      <a:pt x="1358900" y="2642870"/>
                      <a:pt x="1356360" y="2645410"/>
                    </a:cubicBezTo>
                    <a:cubicBezTo>
                      <a:pt x="1350010" y="2651760"/>
                      <a:pt x="1353820" y="2692400"/>
                      <a:pt x="1351280" y="2722880"/>
                    </a:cubicBezTo>
                    <a:cubicBezTo>
                      <a:pt x="1346200" y="2767330"/>
                      <a:pt x="1338580" y="2849880"/>
                      <a:pt x="1329690" y="2885440"/>
                    </a:cubicBezTo>
                    <a:cubicBezTo>
                      <a:pt x="1324610" y="2903220"/>
                      <a:pt x="1315720" y="2915920"/>
                      <a:pt x="1313180" y="2923540"/>
                    </a:cubicBezTo>
                    <a:cubicBezTo>
                      <a:pt x="1311910" y="2927350"/>
                      <a:pt x="1311910" y="2929890"/>
                      <a:pt x="1310640" y="2932430"/>
                    </a:cubicBezTo>
                    <a:cubicBezTo>
                      <a:pt x="1310640" y="2936240"/>
                      <a:pt x="1309370" y="2941320"/>
                      <a:pt x="1309370" y="2941320"/>
                    </a:cubicBezTo>
                    <a:cubicBezTo>
                      <a:pt x="1309370" y="2941320"/>
                      <a:pt x="1305560" y="2947670"/>
                      <a:pt x="1304290" y="2950210"/>
                    </a:cubicBezTo>
                    <a:cubicBezTo>
                      <a:pt x="1303020" y="2952750"/>
                      <a:pt x="1300480" y="2957830"/>
                      <a:pt x="1300480" y="2957830"/>
                    </a:cubicBezTo>
                    <a:cubicBezTo>
                      <a:pt x="1300480" y="2957830"/>
                      <a:pt x="1296670" y="2962910"/>
                      <a:pt x="1294130" y="2964180"/>
                    </a:cubicBezTo>
                    <a:cubicBezTo>
                      <a:pt x="1291590" y="2966720"/>
                      <a:pt x="1287780" y="2971800"/>
                      <a:pt x="1287780" y="2971800"/>
                    </a:cubicBezTo>
                    <a:cubicBezTo>
                      <a:pt x="1287780" y="2971800"/>
                      <a:pt x="1282700" y="2974340"/>
                      <a:pt x="1280160" y="2976880"/>
                    </a:cubicBezTo>
                    <a:cubicBezTo>
                      <a:pt x="1277620" y="2978150"/>
                      <a:pt x="1272540" y="2981960"/>
                      <a:pt x="1272540" y="2981960"/>
                    </a:cubicBezTo>
                    <a:cubicBezTo>
                      <a:pt x="1272540" y="2981960"/>
                      <a:pt x="1266190" y="2983230"/>
                      <a:pt x="1263650" y="2984500"/>
                    </a:cubicBezTo>
                    <a:cubicBezTo>
                      <a:pt x="1261110" y="2985770"/>
                      <a:pt x="1256030" y="2988310"/>
                      <a:pt x="1254760" y="2988310"/>
                    </a:cubicBezTo>
                    <a:cubicBezTo>
                      <a:pt x="1254760" y="2988310"/>
                      <a:pt x="1249680" y="2988310"/>
                      <a:pt x="1245870" y="2989580"/>
                    </a:cubicBezTo>
                    <a:cubicBezTo>
                      <a:pt x="1243330" y="2989580"/>
                      <a:pt x="1236980" y="2989580"/>
                      <a:pt x="1236980" y="2989580"/>
                    </a:cubicBezTo>
                    <a:cubicBezTo>
                      <a:pt x="1236980" y="2989580"/>
                      <a:pt x="1230630" y="2989580"/>
                      <a:pt x="1228090" y="2988310"/>
                    </a:cubicBezTo>
                    <a:cubicBezTo>
                      <a:pt x="1224280" y="2988310"/>
                      <a:pt x="1219200" y="2987040"/>
                      <a:pt x="1219200" y="2987040"/>
                    </a:cubicBezTo>
                    <a:cubicBezTo>
                      <a:pt x="1219200" y="2987040"/>
                      <a:pt x="1212850" y="2985770"/>
                      <a:pt x="1210310" y="2984500"/>
                    </a:cubicBezTo>
                    <a:cubicBezTo>
                      <a:pt x="1207770" y="2983230"/>
                      <a:pt x="1201420" y="2980690"/>
                      <a:pt x="1201420" y="2980690"/>
                    </a:cubicBezTo>
                    <a:cubicBezTo>
                      <a:pt x="1201420" y="2980690"/>
                      <a:pt x="1196340" y="2976880"/>
                      <a:pt x="1193800" y="2975610"/>
                    </a:cubicBezTo>
                    <a:cubicBezTo>
                      <a:pt x="1191260" y="2973070"/>
                      <a:pt x="1187450" y="2970530"/>
                      <a:pt x="1186180" y="2970530"/>
                    </a:cubicBezTo>
                    <a:cubicBezTo>
                      <a:pt x="1186180" y="2970530"/>
                      <a:pt x="1186180" y="2969260"/>
                      <a:pt x="1186180" y="2969260"/>
                    </a:cubicBezTo>
                    <a:cubicBezTo>
                      <a:pt x="1186180" y="2970530"/>
                      <a:pt x="1186180" y="2980690"/>
                      <a:pt x="1184910" y="2990850"/>
                    </a:cubicBezTo>
                    <a:cubicBezTo>
                      <a:pt x="1181100" y="3016250"/>
                      <a:pt x="1170940" y="3112770"/>
                      <a:pt x="1164590" y="3117850"/>
                    </a:cubicBezTo>
                    <a:cubicBezTo>
                      <a:pt x="1163320" y="3119120"/>
                      <a:pt x="1162050" y="3116580"/>
                      <a:pt x="1160780" y="3117850"/>
                    </a:cubicBezTo>
                    <a:cubicBezTo>
                      <a:pt x="1159510" y="3119120"/>
                      <a:pt x="1159510" y="3122930"/>
                      <a:pt x="1158240" y="3126740"/>
                    </a:cubicBezTo>
                    <a:cubicBezTo>
                      <a:pt x="1158240" y="3129280"/>
                      <a:pt x="1156970" y="3135630"/>
                      <a:pt x="1156970" y="3135630"/>
                    </a:cubicBezTo>
                    <a:cubicBezTo>
                      <a:pt x="1156970" y="3135630"/>
                      <a:pt x="1153160" y="3140710"/>
                      <a:pt x="1151890" y="3143250"/>
                    </a:cubicBezTo>
                    <a:cubicBezTo>
                      <a:pt x="1150620" y="3145790"/>
                      <a:pt x="1148080" y="3150870"/>
                      <a:pt x="1148080" y="3150870"/>
                    </a:cubicBezTo>
                    <a:cubicBezTo>
                      <a:pt x="1148080" y="3152140"/>
                      <a:pt x="1143000" y="3155950"/>
                      <a:pt x="1141730" y="3158490"/>
                    </a:cubicBezTo>
                    <a:cubicBezTo>
                      <a:pt x="1139190" y="3161030"/>
                      <a:pt x="1135380" y="3164840"/>
                      <a:pt x="1135380" y="3164840"/>
                    </a:cubicBezTo>
                    <a:cubicBezTo>
                      <a:pt x="1135380" y="3164840"/>
                      <a:pt x="1130300" y="3168650"/>
                      <a:pt x="1127760" y="3169920"/>
                    </a:cubicBezTo>
                    <a:cubicBezTo>
                      <a:pt x="1125220" y="3171190"/>
                      <a:pt x="1120140" y="3175000"/>
                      <a:pt x="1120140" y="3175000"/>
                    </a:cubicBezTo>
                    <a:cubicBezTo>
                      <a:pt x="1120140" y="3175000"/>
                      <a:pt x="1113790" y="3177540"/>
                      <a:pt x="1111250" y="3178810"/>
                    </a:cubicBezTo>
                    <a:cubicBezTo>
                      <a:pt x="1108710" y="3178810"/>
                      <a:pt x="1102360" y="3181350"/>
                      <a:pt x="1102360" y="3181350"/>
                    </a:cubicBezTo>
                    <a:cubicBezTo>
                      <a:pt x="1102360" y="3181350"/>
                      <a:pt x="1096010" y="3182620"/>
                      <a:pt x="1093470" y="3182620"/>
                    </a:cubicBezTo>
                    <a:cubicBezTo>
                      <a:pt x="1090930" y="3182620"/>
                      <a:pt x="1084580" y="3183890"/>
                      <a:pt x="1084580" y="3183890"/>
                    </a:cubicBezTo>
                    <a:cubicBezTo>
                      <a:pt x="1084580" y="3183890"/>
                      <a:pt x="1078230" y="3182620"/>
                      <a:pt x="1075690" y="3182620"/>
                    </a:cubicBezTo>
                    <a:cubicBezTo>
                      <a:pt x="1071880" y="3181350"/>
                      <a:pt x="1066800" y="3181350"/>
                      <a:pt x="1065530" y="3181350"/>
                    </a:cubicBezTo>
                    <a:cubicBezTo>
                      <a:pt x="1065530" y="3181350"/>
                      <a:pt x="1060450" y="3178810"/>
                      <a:pt x="1057910" y="3177540"/>
                    </a:cubicBezTo>
                    <a:cubicBezTo>
                      <a:pt x="1054100" y="3176270"/>
                      <a:pt x="1049020" y="3173730"/>
                      <a:pt x="1049020" y="3173730"/>
                    </a:cubicBezTo>
                    <a:cubicBezTo>
                      <a:pt x="1049020" y="3173730"/>
                      <a:pt x="1043940" y="3169920"/>
                      <a:pt x="1041400" y="3168650"/>
                    </a:cubicBezTo>
                    <a:cubicBezTo>
                      <a:pt x="1038860" y="3167380"/>
                      <a:pt x="1033780" y="3163570"/>
                      <a:pt x="1033780" y="3163570"/>
                    </a:cubicBezTo>
                    <a:cubicBezTo>
                      <a:pt x="1033780" y="3163570"/>
                      <a:pt x="1029970" y="3158490"/>
                      <a:pt x="1028700" y="3155950"/>
                    </a:cubicBezTo>
                    <a:cubicBezTo>
                      <a:pt x="1026160" y="3153410"/>
                      <a:pt x="1022350" y="3149600"/>
                      <a:pt x="1022350" y="3149600"/>
                    </a:cubicBezTo>
                    <a:cubicBezTo>
                      <a:pt x="1022350" y="3149600"/>
                      <a:pt x="1019810" y="3143250"/>
                      <a:pt x="1018540" y="3140710"/>
                    </a:cubicBezTo>
                    <a:cubicBezTo>
                      <a:pt x="1017270" y="3138170"/>
                      <a:pt x="1013460" y="3133090"/>
                      <a:pt x="1013460" y="3133090"/>
                    </a:cubicBezTo>
                    <a:cubicBezTo>
                      <a:pt x="1013460" y="3133090"/>
                      <a:pt x="1012190" y="3126740"/>
                      <a:pt x="1012190" y="3124200"/>
                    </a:cubicBezTo>
                    <a:cubicBezTo>
                      <a:pt x="1010920" y="3120390"/>
                      <a:pt x="1009650" y="3115310"/>
                      <a:pt x="1009650" y="3115310"/>
                    </a:cubicBezTo>
                    <a:cubicBezTo>
                      <a:pt x="1009650" y="3115310"/>
                      <a:pt x="1009650" y="3108960"/>
                      <a:pt x="1009650" y="3105150"/>
                    </a:cubicBezTo>
                    <a:cubicBezTo>
                      <a:pt x="1009650" y="3102610"/>
                      <a:pt x="1009650" y="3096260"/>
                      <a:pt x="1009650" y="3096260"/>
                    </a:cubicBezTo>
                    <a:cubicBezTo>
                      <a:pt x="1009650" y="3096260"/>
                      <a:pt x="1009650" y="3092450"/>
                      <a:pt x="1009650" y="3092450"/>
                    </a:cubicBezTo>
                    <a:cubicBezTo>
                      <a:pt x="1009650" y="3091180"/>
                      <a:pt x="1009650" y="3091180"/>
                      <a:pt x="1009650" y="3091180"/>
                    </a:cubicBezTo>
                    <a:cubicBezTo>
                      <a:pt x="1009650" y="3089910"/>
                      <a:pt x="1007110" y="3082290"/>
                      <a:pt x="1007110" y="3082290"/>
                    </a:cubicBezTo>
                    <a:cubicBezTo>
                      <a:pt x="1007110" y="3082290"/>
                      <a:pt x="1005840" y="3075940"/>
                      <a:pt x="1005840" y="3073400"/>
                    </a:cubicBezTo>
                    <a:cubicBezTo>
                      <a:pt x="1004570" y="3070860"/>
                      <a:pt x="1004570" y="3067050"/>
                      <a:pt x="1004570" y="3064510"/>
                    </a:cubicBezTo>
                    <a:cubicBezTo>
                      <a:pt x="1004570" y="3063240"/>
                      <a:pt x="1004570" y="3061970"/>
                      <a:pt x="1004570" y="3061970"/>
                    </a:cubicBezTo>
                    <a:cubicBezTo>
                      <a:pt x="1004570" y="3060700"/>
                      <a:pt x="1004570" y="3058160"/>
                      <a:pt x="1004570" y="3058160"/>
                    </a:cubicBezTo>
                    <a:cubicBezTo>
                      <a:pt x="1004570" y="3058160"/>
                      <a:pt x="1003300" y="3096260"/>
                      <a:pt x="1003300" y="3106420"/>
                    </a:cubicBezTo>
                    <a:cubicBezTo>
                      <a:pt x="1002030" y="3110230"/>
                      <a:pt x="1002030" y="3112770"/>
                      <a:pt x="1002030" y="3115310"/>
                    </a:cubicBezTo>
                    <a:cubicBezTo>
                      <a:pt x="1000760" y="3117850"/>
                      <a:pt x="999490" y="3124200"/>
                      <a:pt x="999490" y="3124200"/>
                    </a:cubicBezTo>
                    <a:cubicBezTo>
                      <a:pt x="999490" y="3124200"/>
                      <a:pt x="998220" y="3129280"/>
                      <a:pt x="996950" y="3133090"/>
                    </a:cubicBezTo>
                    <a:cubicBezTo>
                      <a:pt x="995680" y="3135630"/>
                      <a:pt x="993140" y="3140710"/>
                      <a:pt x="993140" y="3140710"/>
                    </a:cubicBezTo>
                    <a:cubicBezTo>
                      <a:pt x="993140" y="3140710"/>
                      <a:pt x="989330" y="3145790"/>
                      <a:pt x="988060" y="3148330"/>
                    </a:cubicBezTo>
                    <a:cubicBezTo>
                      <a:pt x="985520" y="3150870"/>
                      <a:pt x="981710" y="3155950"/>
                      <a:pt x="981710" y="3155950"/>
                    </a:cubicBezTo>
                    <a:cubicBezTo>
                      <a:pt x="981710" y="3155950"/>
                      <a:pt x="977900" y="3159760"/>
                      <a:pt x="975360" y="3162300"/>
                    </a:cubicBezTo>
                    <a:cubicBezTo>
                      <a:pt x="972820" y="3163570"/>
                      <a:pt x="967740" y="3167380"/>
                      <a:pt x="967740" y="3167380"/>
                    </a:cubicBezTo>
                    <a:cubicBezTo>
                      <a:pt x="967740" y="3167380"/>
                      <a:pt x="962660" y="3169920"/>
                      <a:pt x="960120" y="3171190"/>
                    </a:cubicBezTo>
                    <a:cubicBezTo>
                      <a:pt x="957580" y="3172460"/>
                      <a:pt x="951230" y="3176270"/>
                      <a:pt x="951230" y="3176270"/>
                    </a:cubicBezTo>
                    <a:cubicBezTo>
                      <a:pt x="951230" y="3176270"/>
                      <a:pt x="944880" y="3177540"/>
                      <a:pt x="942340" y="3177540"/>
                    </a:cubicBezTo>
                    <a:cubicBezTo>
                      <a:pt x="939800" y="3178810"/>
                      <a:pt x="933450" y="3180080"/>
                      <a:pt x="933450" y="3180080"/>
                    </a:cubicBezTo>
                    <a:cubicBezTo>
                      <a:pt x="933450" y="3180080"/>
                      <a:pt x="927100" y="3177540"/>
                      <a:pt x="925830" y="3178810"/>
                    </a:cubicBezTo>
                    <a:cubicBezTo>
                      <a:pt x="920750" y="3183890"/>
                      <a:pt x="925830" y="3213100"/>
                      <a:pt x="925830" y="3235960"/>
                    </a:cubicBezTo>
                    <a:cubicBezTo>
                      <a:pt x="925830" y="3267710"/>
                      <a:pt x="934720" y="3317240"/>
                      <a:pt x="924560" y="3355340"/>
                    </a:cubicBezTo>
                    <a:cubicBezTo>
                      <a:pt x="914400" y="3394710"/>
                      <a:pt x="895350" y="3448050"/>
                      <a:pt x="864870" y="3468370"/>
                    </a:cubicBezTo>
                    <a:cubicBezTo>
                      <a:pt x="836930" y="3487420"/>
                      <a:pt x="787400" y="3482340"/>
                      <a:pt x="753110" y="3479800"/>
                    </a:cubicBezTo>
                    <a:cubicBezTo>
                      <a:pt x="725170" y="3477260"/>
                      <a:pt x="694690" y="3473450"/>
                      <a:pt x="675640" y="3456940"/>
                    </a:cubicBezTo>
                    <a:cubicBezTo>
                      <a:pt x="656590" y="3440430"/>
                      <a:pt x="646430" y="3404870"/>
                      <a:pt x="640080" y="3376930"/>
                    </a:cubicBezTo>
                    <a:cubicBezTo>
                      <a:pt x="635000" y="3350260"/>
                      <a:pt x="640080" y="3322320"/>
                      <a:pt x="640080" y="3295650"/>
                    </a:cubicBezTo>
                    <a:cubicBezTo>
                      <a:pt x="640080" y="3267710"/>
                      <a:pt x="640080" y="3237230"/>
                      <a:pt x="640080" y="3209290"/>
                    </a:cubicBezTo>
                    <a:cubicBezTo>
                      <a:pt x="640080" y="3183890"/>
                      <a:pt x="640080" y="3158490"/>
                      <a:pt x="640080" y="3131820"/>
                    </a:cubicBezTo>
                    <a:cubicBezTo>
                      <a:pt x="640080" y="3103880"/>
                      <a:pt x="640080" y="3072130"/>
                      <a:pt x="640080" y="3044190"/>
                    </a:cubicBezTo>
                    <a:cubicBezTo>
                      <a:pt x="640080" y="3016250"/>
                      <a:pt x="640080" y="2993390"/>
                      <a:pt x="640080" y="2964180"/>
                    </a:cubicBezTo>
                    <a:cubicBezTo>
                      <a:pt x="640080" y="2929890"/>
                      <a:pt x="640080" y="2890520"/>
                      <a:pt x="640080" y="2853690"/>
                    </a:cubicBezTo>
                    <a:cubicBezTo>
                      <a:pt x="640080" y="2814320"/>
                      <a:pt x="640080" y="2760980"/>
                      <a:pt x="640080" y="2734310"/>
                    </a:cubicBezTo>
                    <a:cubicBezTo>
                      <a:pt x="640080" y="2721610"/>
                      <a:pt x="642620" y="2707640"/>
                      <a:pt x="640080" y="2706370"/>
                    </a:cubicBezTo>
                    <a:cubicBezTo>
                      <a:pt x="640080" y="2705100"/>
                      <a:pt x="637540" y="2706370"/>
                      <a:pt x="637540" y="2706370"/>
                    </a:cubicBezTo>
                    <a:cubicBezTo>
                      <a:pt x="637540" y="2706370"/>
                      <a:pt x="631190" y="2706370"/>
                      <a:pt x="628650" y="2706370"/>
                    </a:cubicBezTo>
                    <a:cubicBezTo>
                      <a:pt x="624840" y="2706370"/>
                      <a:pt x="618490" y="2707640"/>
                      <a:pt x="618490" y="2707640"/>
                    </a:cubicBezTo>
                    <a:cubicBezTo>
                      <a:pt x="618490" y="2707640"/>
                      <a:pt x="613410" y="2706370"/>
                      <a:pt x="609600" y="2705100"/>
                    </a:cubicBezTo>
                    <a:cubicBezTo>
                      <a:pt x="607060" y="2705100"/>
                      <a:pt x="600710" y="2703830"/>
                      <a:pt x="600710" y="2702560"/>
                    </a:cubicBezTo>
                    <a:cubicBezTo>
                      <a:pt x="600710" y="2702560"/>
                      <a:pt x="595630" y="2700020"/>
                      <a:pt x="593090" y="2698750"/>
                    </a:cubicBezTo>
                    <a:cubicBezTo>
                      <a:pt x="590550" y="2697480"/>
                      <a:pt x="584200" y="2694940"/>
                      <a:pt x="584200" y="2694940"/>
                    </a:cubicBezTo>
                    <a:cubicBezTo>
                      <a:pt x="584200" y="2694940"/>
                      <a:pt x="580390" y="2691130"/>
                      <a:pt x="577850" y="2688590"/>
                    </a:cubicBezTo>
                    <a:cubicBezTo>
                      <a:pt x="575310" y="2687320"/>
                      <a:pt x="570230" y="2683510"/>
                      <a:pt x="570230" y="2683510"/>
                    </a:cubicBezTo>
                    <a:cubicBezTo>
                      <a:pt x="570230" y="2683510"/>
                      <a:pt x="566420" y="2678430"/>
                      <a:pt x="565150" y="2675890"/>
                    </a:cubicBezTo>
                    <a:cubicBezTo>
                      <a:pt x="562610" y="2673350"/>
                      <a:pt x="560070" y="2668270"/>
                      <a:pt x="560070" y="2668270"/>
                    </a:cubicBezTo>
                    <a:cubicBezTo>
                      <a:pt x="560070" y="2668270"/>
                      <a:pt x="557530" y="2663190"/>
                      <a:pt x="556260" y="2659380"/>
                    </a:cubicBezTo>
                    <a:cubicBezTo>
                      <a:pt x="554990" y="2656840"/>
                      <a:pt x="552450" y="2651760"/>
                      <a:pt x="552450" y="2651760"/>
                    </a:cubicBezTo>
                    <a:cubicBezTo>
                      <a:pt x="552450" y="2651760"/>
                      <a:pt x="551180" y="2645410"/>
                      <a:pt x="551180" y="2642870"/>
                    </a:cubicBezTo>
                    <a:cubicBezTo>
                      <a:pt x="551180" y="2639060"/>
                      <a:pt x="551180" y="2636520"/>
                      <a:pt x="549910" y="2632710"/>
                    </a:cubicBezTo>
                    <a:cubicBezTo>
                      <a:pt x="548640" y="2625090"/>
                      <a:pt x="543560" y="2611120"/>
                      <a:pt x="542290" y="2598420"/>
                    </a:cubicBezTo>
                    <a:cubicBezTo>
                      <a:pt x="539750" y="2579370"/>
                      <a:pt x="548640" y="2534920"/>
                      <a:pt x="539750" y="2529840"/>
                    </a:cubicBezTo>
                    <a:cubicBezTo>
                      <a:pt x="527050" y="2526030"/>
                      <a:pt x="477520" y="2593340"/>
                      <a:pt x="464820" y="2599690"/>
                    </a:cubicBezTo>
                    <a:cubicBezTo>
                      <a:pt x="461010" y="2600960"/>
                      <a:pt x="458470" y="2599690"/>
                      <a:pt x="455930" y="2600960"/>
                    </a:cubicBezTo>
                    <a:cubicBezTo>
                      <a:pt x="454660" y="2602230"/>
                      <a:pt x="453390" y="2606040"/>
                      <a:pt x="452120" y="2608580"/>
                    </a:cubicBezTo>
                    <a:cubicBezTo>
                      <a:pt x="450850" y="2611120"/>
                      <a:pt x="449580" y="2616200"/>
                      <a:pt x="448310" y="2617470"/>
                    </a:cubicBezTo>
                    <a:cubicBezTo>
                      <a:pt x="448310" y="2617470"/>
                      <a:pt x="445770" y="2621280"/>
                      <a:pt x="443230" y="2623820"/>
                    </a:cubicBezTo>
                    <a:cubicBezTo>
                      <a:pt x="441960" y="2626360"/>
                      <a:pt x="438150" y="2631440"/>
                      <a:pt x="438150" y="2631440"/>
                    </a:cubicBezTo>
                    <a:cubicBezTo>
                      <a:pt x="438150" y="2631440"/>
                      <a:pt x="433070" y="2635250"/>
                      <a:pt x="430530" y="2636520"/>
                    </a:cubicBezTo>
                    <a:cubicBezTo>
                      <a:pt x="427990" y="2639060"/>
                      <a:pt x="422910" y="2642870"/>
                      <a:pt x="422910" y="2642870"/>
                    </a:cubicBezTo>
                    <a:cubicBezTo>
                      <a:pt x="422910" y="2642870"/>
                      <a:pt x="417830" y="2645410"/>
                      <a:pt x="415290" y="2646680"/>
                    </a:cubicBezTo>
                    <a:cubicBezTo>
                      <a:pt x="411480" y="2647950"/>
                      <a:pt x="406400" y="2650490"/>
                      <a:pt x="406400" y="2650490"/>
                    </a:cubicBezTo>
                    <a:cubicBezTo>
                      <a:pt x="406400" y="2650490"/>
                      <a:pt x="400050" y="2651760"/>
                      <a:pt x="397510" y="2651760"/>
                    </a:cubicBezTo>
                    <a:cubicBezTo>
                      <a:pt x="394970" y="2653030"/>
                      <a:pt x="388620" y="2653030"/>
                      <a:pt x="388620" y="2653030"/>
                    </a:cubicBezTo>
                    <a:cubicBezTo>
                      <a:pt x="388620" y="2654300"/>
                      <a:pt x="382270" y="2653030"/>
                      <a:pt x="379730" y="2653030"/>
                    </a:cubicBezTo>
                    <a:cubicBezTo>
                      <a:pt x="375920" y="2653030"/>
                      <a:pt x="370840" y="2653030"/>
                      <a:pt x="369570" y="2653030"/>
                    </a:cubicBezTo>
                    <a:cubicBezTo>
                      <a:pt x="369570" y="2653030"/>
                      <a:pt x="364490" y="2650490"/>
                      <a:pt x="360680" y="2650490"/>
                    </a:cubicBezTo>
                    <a:cubicBezTo>
                      <a:pt x="358140" y="2649220"/>
                      <a:pt x="353060" y="2646680"/>
                      <a:pt x="353060" y="2646680"/>
                    </a:cubicBezTo>
                    <a:cubicBezTo>
                      <a:pt x="351790" y="2646680"/>
                      <a:pt x="346710" y="2644140"/>
                      <a:pt x="344170" y="2642870"/>
                    </a:cubicBezTo>
                    <a:cubicBezTo>
                      <a:pt x="341630" y="2640330"/>
                      <a:pt x="336550" y="2637790"/>
                      <a:pt x="336550" y="2637790"/>
                    </a:cubicBezTo>
                    <a:cubicBezTo>
                      <a:pt x="336550" y="2637790"/>
                      <a:pt x="332740" y="2633980"/>
                      <a:pt x="330200" y="2631440"/>
                    </a:cubicBezTo>
                    <a:cubicBezTo>
                      <a:pt x="327660" y="2628900"/>
                      <a:pt x="323850" y="2625090"/>
                      <a:pt x="323850" y="2625090"/>
                    </a:cubicBezTo>
                    <a:cubicBezTo>
                      <a:pt x="323850" y="2625090"/>
                      <a:pt x="320040" y="2620010"/>
                      <a:pt x="318770" y="2617470"/>
                    </a:cubicBezTo>
                    <a:cubicBezTo>
                      <a:pt x="317500" y="2614930"/>
                      <a:pt x="313690" y="2608580"/>
                      <a:pt x="313690" y="2608580"/>
                    </a:cubicBezTo>
                    <a:cubicBezTo>
                      <a:pt x="313690" y="2608580"/>
                      <a:pt x="312420" y="2603500"/>
                      <a:pt x="311150" y="2599690"/>
                    </a:cubicBezTo>
                    <a:cubicBezTo>
                      <a:pt x="311150" y="2597150"/>
                      <a:pt x="308610" y="2592070"/>
                      <a:pt x="308610" y="2592070"/>
                    </a:cubicBezTo>
                    <a:cubicBezTo>
                      <a:pt x="308610" y="2590800"/>
                      <a:pt x="308610" y="2585720"/>
                      <a:pt x="308610" y="2581910"/>
                    </a:cubicBezTo>
                    <a:cubicBezTo>
                      <a:pt x="307340" y="2579370"/>
                      <a:pt x="307340" y="2573020"/>
                      <a:pt x="307340" y="2573020"/>
                    </a:cubicBezTo>
                    <a:cubicBezTo>
                      <a:pt x="307340" y="2573020"/>
                      <a:pt x="307340" y="2562860"/>
                      <a:pt x="304800" y="2560320"/>
                    </a:cubicBezTo>
                    <a:cubicBezTo>
                      <a:pt x="303530" y="2556510"/>
                      <a:pt x="298450" y="2557780"/>
                      <a:pt x="294640" y="2553970"/>
                    </a:cubicBezTo>
                    <a:cubicBezTo>
                      <a:pt x="287020" y="2546350"/>
                      <a:pt x="274320" y="2513330"/>
                      <a:pt x="270510" y="2514600"/>
                    </a:cubicBezTo>
                    <a:cubicBezTo>
                      <a:pt x="267970" y="2515870"/>
                      <a:pt x="270510" y="2541270"/>
                      <a:pt x="270510" y="2553970"/>
                    </a:cubicBezTo>
                    <a:cubicBezTo>
                      <a:pt x="270510" y="2565400"/>
                      <a:pt x="271780" y="2580640"/>
                      <a:pt x="270510" y="2588260"/>
                    </a:cubicBezTo>
                    <a:cubicBezTo>
                      <a:pt x="270510" y="2593340"/>
                      <a:pt x="270510" y="2594610"/>
                      <a:pt x="269240" y="2598420"/>
                    </a:cubicBezTo>
                    <a:cubicBezTo>
                      <a:pt x="269240" y="2600960"/>
                      <a:pt x="269240" y="2607310"/>
                      <a:pt x="269240" y="2607310"/>
                    </a:cubicBezTo>
                    <a:cubicBezTo>
                      <a:pt x="269240" y="2607310"/>
                      <a:pt x="266700" y="2612390"/>
                      <a:pt x="265430" y="2616200"/>
                    </a:cubicBezTo>
                    <a:cubicBezTo>
                      <a:pt x="264160" y="2618740"/>
                      <a:pt x="261620" y="2623820"/>
                      <a:pt x="261620" y="2623820"/>
                    </a:cubicBezTo>
                    <a:cubicBezTo>
                      <a:pt x="261620" y="2623820"/>
                      <a:pt x="259080" y="2628900"/>
                      <a:pt x="256540" y="2631440"/>
                    </a:cubicBezTo>
                    <a:cubicBezTo>
                      <a:pt x="255270" y="2633980"/>
                      <a:pt x="251460" y="2639060"/>
                      <a:pt x="251460" y="2639060"/>
                    </a:cubicBezTo>
                    <a:cubicBezTo>
                      <a:pt x="251460" y="2639060"/>
                      <a:pt x="247650" y="2642870"/>
                      <a:pt x="245110" y="2645410"/>
                    </a:cubicBezTo>
                    <a:cubicBezTo>
                      <a:pt x="242570" y="2647950"/>
                      <a:pt x="237490" y="2651760"/>
                      <a:pt x="237490" y="2651760"/>
                    </a:cubicBezTo>
                    <a:cubicBezTo>
                      <a:pt x="237490" y="2651760"/>
                      <a:pt x="232410" y="2654300"/>
                      <a:pt x="229870" y="2655570"/>
                    </a:cubicBezTo>
                    <a:cubicBezTo>
                      <a:pt x="227330" y="2656840"/>
                      <a:pt x="222250" y="2660650"/>
                      <a:pt x="222250" y="2660650"/>
                    </a:cubicBezTo>
                    <a:cubicBezTo>
                      <a:pt x="220980" y="2660650"/>
                      <a:pt x="215900" y="2661920"/>
                      <a:pt x="213360" y="2661920"/>
                    </a:cubicBezTo>
                    <a:cubicBezTo>
                      <a:pt x="209550" y="2663190"/>
                      <a:pt x="204470" y="2664460"/>
                      <a:pt x="204470" y="2664460"/>
                    </a:cubicBezTo>
                    <a:cubicBezTo>
                      <a:pt x="203200" y="2664460"/>
                      <a:pt x="198120" y="2664460"/>
                      <a:pt x="194310" y="2664460"/>
                    </a:cubicBezTo>
                    <a:cubicBezTo>
                      <a:pt x="191770" y="2664460"/>
                      <a:pt x="185420" y="2664460"/>
                      <a:pt x="185420" y="2664460"/>
                    </a:cubicBezTo>
                    <a:cubicBezTo>
                      <a:pt x="185420" y="2664460"/>
                      <a:pt x="179070" y="2663190"/>
                      <a:pt x="176530" y="2661920"/>
                    </a:cubicBezTo>
                    <a:cubicBezTo>
                      <a:pt x="173990" y="2661920"/>
                      <a:pt x="167640" y="2660650"/>
                      <a:pt x="167640" y="2660650"/>
                    </a:cubicBezTo>
                    <a:cubicBezTo>
                      <a:pt x="167640" y="2660650"/>
                      <a:pt x="162560" y="2656840"/>
                      <a:pt x="160020" y="2655570"/>
                    </a:cubicBezTo>
                    <a:cubicBezTo>
                      <a:pt x="156210" y="2654300"/>
                      <a:pt x="151130" y="2651760"/>
                      <a:pt x="151130" y="2651760"/>
                    </a:cubicBezTo>
                    <a:cubicBezTo>
                      <a:pt x="151130" y="2651760"/>
                      <a:pt x="147320" y="2647950"/>
                      <a:pt x="144780" y="2645410"/>
                    </a:cubicBezTo>
                    <a:cubicBezTo>
                      <a:pt x="142240" y="2642870"/>
                      <a:pt x="137160" y="2639060"/>
                      <a:pt x="137160" y="2639060"/>
                    </a:cubicBezTo>
                    <a:cubicBezTo>
                      <a:pt x="137160" y="2639060"/>
                      <a:pt x="134620" y="2633980"/>
                      <a:pt x="132080" y="2631440"/>
                    </a:cubicBezTo>
                    <a:cubicBezTo>
                      <a:pt x="130810" y="2628900"/>
                      <a:pt x="127000" y="2623820"/>
                      <a:pt x="127000" y="2623820"/>
                    </a:cubicBezTo>
                    <a:cubicBezTo>
                      <a:pt x="127000" y="2623820"/>
                      <a:pt x="124460" y="2618740"/>
                      <a:pt x="124460" y="2616200"/>
                    </a:cubicBezTo>
                    <a:cubicBezTo>
                      <a:pt x="123190" y="2612390"/>
                      <a:pt x="120650" y="2607310"/>
                      <a:pt x="120650" y="2607310"/>
                    </a:cubicBezTo>
                    <a:cubicBezTo>
                      <a:pt x="120650" y="2607310"/>
                      <a:pt x="119380" y="2600960"/>
                      <a:pt x="119380" y="2598420"/>
                    </a:cubicBezTo>
                    <a:cubicBezTo>
                      <a:pt x="119380" y="2594610"/>
                      <a:pt x="118110" y="2589530"/>
                      <a:pt x="118110" y="2588260"/>
                    </a:cubicBezTo>
                    <a:cubicBezTo>
                      <a:pt x="118110" y="2588260"/>
                      <a:pt x="118110" y="2485390"/>
                      <a:pt x="118110" y="2433320"/>
                    </a:cubicBezTo>
                    <a:cubicBezTo>
                      <a:pt x="118110" y="2381250"/>
                      <a:pt x="124460" y="2286000"/>
                      <a:pt x="118110" y="2278380"/>
                    </a:cubicBezTo>
                    <a:cubicBezTo>
                      <a:pt x="118110" y="2278380"/>
                      <a:pt x="116840" y="2278380"/>
                      <a:pt x="115570" y="2278380"/>
                    </a:cubicBezTo>
                    <a:cubicBezTo>
                      <a:pt x="114300" y="2277110"/>
                      <a:pt x="106680" y="2275840"/>
                      <a:pt x="106680" y="2275840"/>
                    </a:cubicBezTo>
                    <a:cubicBezTo>
                      <a:pt x="106680" y="2275840"/>
                      <a:pt x="101600" y="2273300"/>
                      <a:pt x="99060" y="2272030"/>
                    </a:cubicBezTo>
                    <a:cubicBezTo>
                      <a:pt x="96520" y="2270760"/>
                      <a:pt x="90170" y="2266950"/>
                      <a:pt x="90170" y="2266950"/>
                    </a:cubicBezTo>
                    <a:cubicBezTo>
                      <a:pt x="90170" y="2266950"/>
                      <a:pt x="86360" y="2263140"/>
                      <a:pt x="83820" y="2261870"/>
                    </a:cubicBezTo>
                    <a:cubicBezTo>
                      <a:pt x="81280" y="2259330"/>
                      <a:pt x="77470" y="2255520"/>
                      <a:pt x="77470" y="2255520"/>
                    </a:cubicBezTo>
                    <a:cubicBezTo>
                      <a:pt x="76200" y="2255520"/>
                      <a:pt x="73660" y="2250440"/>
                      <a:pt x="71120" y="2247900"/>
                    </a:cubicBezTo>
                    <a:cubicBezTo>
                      <a:pt x="69850" y="2245360"/>
                      <a:pt x="66040" y="2240280"/>
                      <a:pt x="66040" y="2240280"/>
                    </a:cubicBezTo>
                    <a:cubicBezTo>
                      <a:pt x="66040" y="2240280"/>
                      <a:pt x="64770" y="2233930"/>
                      <a:pt x="63500" y="2231390"/>
                    </a:cubicBezTo>
                    <a:cubicBezTo>
                      <a:pt x="62230" y="2228850"/>
                      <a:pt x="59690" y="2222500"/>
                      <a:pt x="59690" y="2222500"/>
                    </a:cubicBezTo>
                    <a:cubicBezTo>
                      <a:pt x="59690" y="2222500"/>
                      <a:pt x="59690" y="2217420"/>
                      <a:pt x="58420" y="2213610"/>
                    </a:cubicBezTo>
                    <a:cubicBezTo>
                      <a:pt x="58420" y="2211070"/>
                      <a:pt x="58420" y="2204720"/>
                      <a:pt x="58420" y="2204720"/>
                    </a:cubicBezTo>
                    <a:cubicBezTo>
                      <a:pt x="58420" y="2203450"/>
                      <a:pt x="58420" y="2148840"/>
                      <a:pt x="58420" y="2147570"/>
                    </a:cubicBezTo>
                    <a:cubicBezTo>
                      <a:pt x="57150" y="2147570"/>
                      <a:pt x="58420" y="2075180"/>
                      <a:pt x="58420" y="2071370"/>
                    </a:cubicBezTo>
                    <a:cubicBezTo>
                      <a:pt x="58420" y="2070100"/>
                      <a:pt x="57150" y="2070100"/>
                      <a:pt x="58420" y="2070100"/>
                    </a:cubicBezTo>
                    <a:cubicBezTo>
                      <a:pt x="58420" y="2068830"/>
                      <a:pt x="58420" y="2063750"/>
                      <a:pt x="58420" y="2061210"/>
                    </a:cubicBezTo>
                    <a:cubicBezTo>
                      <a:pt x="59690" y="2057400"/>
                      <a:pt x="59690" y="2052320"/>
                      <a:pt x="59690" y="2052320"/>
                    </a:cubicBezTo>
                    <a:cubicBezTo>
                      <a:pt x="59690" y="2052320"/>
                      <a:pt x="62230" y="2045970"/>
                      <a:pt x="63500" y="2043430"/>
                    </a:cubicBezTo>
                    <a:cubicBezTo>
                      <a:pt x="64770" y="2040890"/>
                      <a:pt x="66040" y="2034540"/>
                      <a:pt x="66040" y="2034540"/>
                    </a:cubicBezTo>
                    <a:cubicBezTo>
                      <a:pt x="66040" y="2034540"/>
                      <a:pt x="69850" y="2029460"/>
                      <a:pt x="71120" y="2026920"/>
                    </a:cubicBezTo>
                    <a:cubicBezTo>
                      <a:pt x="73660" y="2024380"/>
                      <a:pt x="77470" y="2019300"/>
                      <a:pt x="77470" y="2019300"/>
                    </a:cubicBezTo>
                    <a:cubicBezTo>
                      <a:pt x="77470" y="2019300"/>
                      <a:pt x="81280" y="2015490"/>
                      <a:pt x="83820" y="2012950"/>
                    </a:cubicBezTo>
                    <a:cubicBezTo>
                      <a:pt x="86360" y="2011680"/>
                      <a:pt x="90170" y="2007870"/>
                      <a:pt x="90170" y="2007870"/>
                    </a:cubicBezTo>
                    <a:cubicBezTo>
                      <a:pt x="91440" y="2007870"/>
                      <a:pt x="96520" y="2004060"/>
                      <a:pt x="99060" y="2002790"/>
                    </a:cubicBezTo>
                    <a:cubicBezTo>
                      <a:pt x="101600" y="2001520"/>
                      <a:pt x="106680" y="1998980"/>
                      <a:pt x="106680" y="1998980"/>
                    </a:cubicBezTo>
                    <a:cubicBezTo>
                      <a:pt x="106680" y="1998980"/>
                      <a:pt x="114300" y="1997710"/>
                      <a:pt x="115570" y="1996440"/>
                    </a:cubicBezTo>
                    <a:cubicBezTo>
                      <a:pt x="116840" y="1996440"/>
                      <a:pt x="118110" y="1996440"/>
                      <a:pt x="118110" y="1996440"/>
                    </a:cubicBezTo>
                    <a:cubicBezTo>
                      <a:pt x="124460" y="1988820"/>
                      <a:pt x="118110" y="1889760"/>
                      <a:pt x="118110" y="1838960"/>
                    </a:cubicBezTo>
                    <a:cubicBezTo>
                      <a:pt x="118110" y="1789430"/>
                      <a:pt x="118110" y="1733550"/>
                      <a:pt x="118110" y="1691640"/>
                    </a:cubicBezTo>
                    <a:cubicBezTo>
                      <a:pt x="118110" y="1662430"/>
                      <a:pt x="118110" y="1626870"/>
                      <a:pt x="118110" y="1614170"/>
                    </a:cubicBezTo>
                    <a:cubicBezTo>
                      <a:pt x="119380" y="1609090"/>
                      <a:pt x="119380" y="1606550"/>
                      <a:pt x="119380" y="1605280"/>
                    </a:cubicBezTo>
                    <a:cubicBezTo>
                      <a:pt x="119380" y="1604010"/>
                      <a:pt x="119380" y="1604010"/>
                      <a:pt x="119380" y="1601470"/>
                    </a:cubicBezTo>
                    <a:cubicBezTo>
                      <a:pt x="120650" y="1592580"/>
                      <a:pt x="119380" y="1549400"/>
                      <a:pt x="120650" y="1517650"/>
                    </a:cubicBezTo>
                    <a:cubicBezTo>
                      <a:pt x="120650" y="1475740"/>
                      <a:pt x="123190" y="1372870"/>
                      <a:pt x="123190" y="1372870"/>
                    </a:cubicBezTo>
                    <a:cubicBezTo>
                      <a:pt x="123190" y="1372870"/>
                      <a:pt x="123190" y="1366520"/>
                      <a:pt x="123190" y="1363980"/>
                    </a:cubicBezTo>
                    <a:cubicBezTo>
                      <a:pt x="123190" y="1360170"/>
                      <a:pt x="123190" y="1353820"/>
                      <a:pt x="123190" y="1353820"/>
                    </a:cubicBezTo>
                    <a:cubicBezTo>
                      <a:pt x="123190" y="1353820"/>
                      <a:pt x="125730" y="1348740"/>
                      <a:pt x="125730" y="1344930"/>
                    </a:cubicBezTo>
                    <a:cubicBezTo>
                      <a:pt x="127000" y="1342390"/>
                      <a:pt x="128270" y="1336040"/>
                      <a:pt x="128270" y="1336040"/>
                    </a:cubicBezTo>
                    <a:cubicBezTo>
                      <a:pt x="128270" y="1336040"/>
                      <a:pt x="132080" y="1330960"/>
                      <a:pt x="133350" y="1328420"/>
                    </a:cubicBezTo>
                    <a:cubicBezTo>
                      <a:pt x="134620" y="1325880"/>
                      <a:pt x="137160" y="1320800"/>
                      <a:pt x="137160" y="1320800"/>
                    </a:cubicBezTo>
                    <a:cubicBezTo>
                      <a:pt x="137160" y="1320800"/>
                      <a:pt x="140970" y="1315720"/>
                      <a:pt x="143510" y="1313180"/>
                    </a:cubicBezTo>
                    <a:cubicBezTo>
                      <a:pt x="146050" y="1311910"/>
                      <a:pt x="149860" y="1306830"/>
                      <a:pt x="149860" y="1306830"/>
                    </a:cubicBezTo>
                    <a:cubicBezTo>
                      <a:pt x="149860" y="1306830"/>
                      <a:pt x="154940" y="1303020"/>
                      <a:pt x="157480" y="1301750"/>
                    </a:cubicBezTo>
                    <a:cubicBezTo>
                      <a:pt x="160020" y="1300480"/>
                      <a:pt x="165100" y="1296670"/>
                      <a:pt x="165100" y="1296670"/>
                    </a:cubicBezTo>
                    <a:cubicBezTo>
                      <a:pt x="165100" y="1296670"/>
                      <a:pt x="171450" y="1294130"/>
                      <a:pt x="173990" y="1294130"/>
                    </a:cubicBezTo>
                    <a:cubicBezTo>
                      <a:pt x="176530" y="1292860"/>
                      <a:pt x="182880" y="1290320"/>
                      <a:pt x="182880" y="1290320"/>
                    </a:cubicBezTo>
                    <a:cubicBezTo>
                      <a:pt x="182880" y="1290320"/>
                      <a:pt x="187960" y="1290320"/>
                      <a:pt x="191770" y="1290320"/>
                    </a:cubicBezTo>
                    <a:cubicBezTo>
                      <a:pt x="194310" y="1289050"/>
                      <a:pt x="200660" y="1289050"/>
                      <a:pt x="200660" y="1289050"/>
                    </a:cubicBezTo>
                    <a:cubicBezTo>
                      <a:pt x="200660" y="1289050"/>
                      <a:pt x="207010" y="1289050"/>
                      <a:pt x="209550" y="1290320"/>
                    </a:cubicBezTo>
                    <a:cubicBezTo>
                      <a:pt x="213360" y="1290320"/>
                      <a:pt x="218440" y="1291590"/>
                      <a:pt x="218440" y="1291590"/>
                    </a:cubicBezTo>
                    <a:cubicBezTo>
                      <a:pt x="218440" y="1291590"/>
                      <a:pt x="224790" y="1294130"/>
                      <a:pt x="227330" y="1295400"/>
                    </a:cubicBezTo>
                    <a:cubicBezTo>
                      <a:pt x="229870" y="1295400"/>
                      <a:pt x="236220" y="1297940"/>
                      <a:pt x="236220" y="1297940"/>
                    </a:cubicBezTo>
                    <a:cubicBezTo>
                      <a:pt x="236220" y="1297940"/>
                      <a:pt x="241300" y="1301750"/>
                      <a:pt x="243840" y="1303020"/>
                    </a:cubicBezTo>
                    <a:cubicBezTo>
                      <a:pt x="246380" y="1305560"/>
                      <a:pt x="250190" y="1309370"/>
                      <a:pt x="251460" y="1309370"/>
                    </a:cubicBezTo>
                    <a:cubicBezTo>
                      <a:pt x="251460" y="1309370"/>
                      <a:pt x="255270" y="1313180"/>
                      <a:pt x="256540" y="1315720"/>
                    </a:cubicBezTo>
                    <a:cubicBezTo>
                      <a:pt x="259080" y="1318260"/>
                      <a:pt x="262890" y="1323340"/>
                      <a:pt x="262890" y="1323340"/>
                    </a:cubicBezTo>
                    <a:cubicBezTo>
                      <a:pt x="262890" y="1323340"/>
                      <a:pt x="265430" y="1328420"/>
                      <a:pt x="266700" y="1330960"/>
                    </a:cubicBezTo>
                    <a:cubicBezTo>
                      <a:pt x="267970" y="1333500"/>
                      <a:pt x="270510" y="1339850"/>
                      <a:pt x="270510" y="1339850"/>
                    </a:cubicBezTo>
                    <a:cubicBezTo>
                      <a:pt x="270510" y="1339850"/>
                      <a:pt x="271780" y="1344930"/>
                      <a:pt x="273050" y="1348740"/>
                    </a:cubicBezTo>
                    <a:cubicBezTo>
                      <a:pt x="273050" y="1351280"/>
                      <a:pt x="274320" y="1353820"/>
                      <a:pt x="275590" y="1357630"/>
                    </a:cubicBezTo>
                    <a:cubicBezTo>
                      <a:pt x="276860" y="1365250"/>
                      <a:pt x="279400" y="1375410"/>
                      <a:pt x="280670" y="1390650"/>
                    </a:cubicBezTo>
                    <a:cubicBezTo>
                      <a:pt x="285750" y="1419860"/>
                      <a:pt x="288290" y="1478280"/>
                      <a:pt x="294640" y="1529080"/>
                    </a:cubicBezTo>
                    <a:cubicBezTo>
                      <a:pt x="303530" y="1593850"/>
                      <a:pt x="317500" y="1677670"/>
                      <a:pt x="328930" y="1750060"/>
                    </a:cubicBezTo>
                    <a:cubicBezTo>
                      <a:pt x="340360" y="1819910"/>
                      <a:pt x="358140" y="1955800"/>
                      <a:pt x="363220" y="1955800"/>
                    </a:cubicBezTo>
                    <a:cubicBezTo>
                      <a:pt x="365760" y="1955800"/>
                      <a:pt x="365760" y="1940560"/>
                      <a:pt x="367030" y="1925320"/>
                    </a:cubicBezTo>
                    <a:cubicBezTo>
                      <a:pt x="369570" y="1875790"/>
                      <a:pt x="372110" y="1717040"/>
                      <a:pt x="373380" y="1619250"/>
                    </a:cubicBezTo>
                    <a:cubicBezTo>
                      <a:pt x="374650" y="1529080"/>
                      <a:pt x="373380" y="1436370"/>
                      <a:pt x="373380" y="1356360"/>
                    </a:cubicBezTo>
                    <a:cubicBezTo>
                      <a:pt x="373380" y="1289050"/>
                      <a:pt x="374650" y="1169670"/>
                      <a:pt x="374650" y="1169670"/>
                    </a:cubicBezTo>
                    <a:cubicBezTo>
                      <a:pt x="374650" y="1169670"/>
                      <a:pt x="375920" y="1163320"/>
                      <a:pt x="375920" y="1159510"/>
                    </a:cubicBezTo>
                    <a:cubicBezTo>
                      <a:pt x="375920" y="1156970"/>
                      <a:pt x="375920" y="1150620"/>
                      <a:pt x="377190" y="1150620"/>
                    </a:cubicBezTo>
                    <a:cubicBezTo>
                      <a:pt x="377190" y="1150620"/>
                      <a:pt x="378460" y="1145540"/>
                      <a:pt x="379730" y="1141730"/>
                    </a:cubicBezTo>
                    <a:cubicBezTo>
                      <a:pt x="381000" y="1139190"/>
                      <a:pt x="382270" y="1134110"/>
                      <a:pt x="382270" y="1134110"/>
                    </a:cubicBezTo>
                    <a:cubicBezTo>
                      <a:pt x="382270" y="1134110"/>
                      <a:pt x="386080" y="1127760"/>
                      <a:pt x="387350" y="1126490"/>
                    </a:cubicBezTo>
                    <a:cubicBezTo>
                      <a:pt x="388620" y="1125220"/>
                      <a:pt x="388620" y="1125220"/>
                      <a:pt x="389890" y="1123950"/>
                    </a:cubicBezTo>
                    <a:cubicBezTo>
                      <a:pt x="389890" y="1116330"/>
                      <a:pt x="373380" y="1060450"/>
                      <a:pt x="369570" y="1059180"/>
                    </a:cubicBezTo>
                    <a:cubicBezTo>
                      <a:pt x="368300" y="1059180"/>
                      <a:pt x="368300" y="1060450"/>
                      <a:pt x="367030" y="1061720"/>
                    </a:cubicBezTo>
                    <a:cubicBezTo>
                      <a:pt x="365760" y="1062990"/>
                      <a:pt x="359410" y="1066800"/>
                      <a:pt x="359410" y="1066800"/>
                    </a:cubicBezTo>
                    <a:cubicBezTo>
                      <a:pt x="359410" y="1066800"/>
                      <a:pt x="354330" y="1069340"/>
                      <a:pt x="351790" y="1070610"/>
                    </a:cubicBezTo>
                    <a:cubicBezTo>
                      <a:pt x="347980" y="1071880"/>
                      <a:pt x="342900" y="1074420"/>
                      <a:pt x="342900" y="1074420"/>
                    </a:cubicBezTo>
                    <a:cubicBezTo>
                      <a:pt x="342900" y="1074420"/>
                      <a:pt x="336550" y="1075690"/>
                      <a:pt x="334010" y="1075690"/>
                    </a:cubicBezTo>
                    <a:cubicBezTo>
                      <a:pt x="330200" y="1076960"/>
                      <a:pt x="325120" y="1076960"/>
                      <a:pt x="325120" y="1076960"/>
                    </a:cubicBezTo>
                    <a:cubicBezTo>
                      <a:pt x="325120" y="1076960"/>
                      <a:pt x="318770" y="1076960"/>
                      <a:pt x="316230" y="1076960"/>
                    </a:cubicBezTo>
                    <a:cubicBezTo>
                      <a:pt x="312420" y="1076960"/>
                      <a:pt x="306070" y="1075690"/>
                      <a:pt x="306070" y="1075690"/>
                    </a:cubicBezTo>
                    <a:cubicBezTo>
                      <a:pt x="306070" y="1075690"/>
                      <a:pt x="306070" y="1075690"/>
                      <a:pt x="304800" y="1075690"/>
                    </a:cubicBezTo>
                    <a:cubicBezTo>
                      <a:pt x="303530" y="1076960"/>
                      <a:pt x="303530" y="1096010"/>
                      <a:pt x="295910" y="1107440"/>
                    </a:cubicBezTo>
                    <a:cubicBezTo>
                      <a:pt x="283210" y="1131570"/>
                      <a:pt x="241300" y="1187450"/>
                      <a:pt x="210820" y="1193800"/>
                    </a:cubicBezTo>
                    <a:cubicBezTo>
                      <a:pt x="186690" y="1198880"/>
                      <a:pt x="153670" y="1182370"/>
                      <a:pt x="134620" y="1163320"/>
                    </a:cubicBezTo>
                    <a:cubicBezTo>
                      <a:pt x="114300" y="1143000"/>
                      <a:pt x="104140" y="1101090"/>
                      <a:pt x="95250" y="1070610"/>
                    </a:cubicBezTo>
                    <a:cubicBezTo>
                      <a:pt x="87630" y="1041400"/>
                      <a:pt x="87630" y="991870"/>
                      <a:pt x="81280" y="984250"/>
                    </a:cubicBezTo>
                    <a:cubicBezTo>
                      <a:pt x="80010" y="981710"/>
                      <a:pt x="78740" y="982980"/>
                      <a:pt x="76200" y="981710"/>
                    </a:cubicBezTo>
                    <a:cubicBezTo>
                      <a:pt x="74930" y="980440"/>
                      <a:pt x="68580" y="977900"/>
                      <a:pt x="68580" y="977900"/>
                    </a:cubicBezTo>
                    <a:cubicBezTo>
                      <a:pt x="68580" y="977900"/>
                      <a:pt x="63500" y="974090"/>
                      <a:pt x="60960" y="971550"/>
                    </a:cubicBezTo>
                    <a:cubicBezTo>
                      <a:pt x="58420" y="970280"/>
                      <a:pt x="54610" y="966470"/>
                      <a:pt x="54610" y="966470"/>
                    </a:cubicBezTo>
                    <a:cubicBezTo>
                      <a:pt x="54610" y="966470"/>
                      <a:pt x="50800" y="961390"/>
                      <a:pt x="48260" y="958850"/>
                    </a:cubicBezTo>
                    <a:cubicBezTo>
                      <a:pt x="46990" y="956310"/>
                      <a:pt x="43180" y="951230"/>
                      <a:pt x="43180" y="951230"/>
                    </a:cubicBezTo>
                    <a:cubicBezTo>
                      <a:pt x="43180" y="951230"/>
                      <a:pt x="40640" y="946150"/>
                      <a:pt x="39370" y="942340"/>
                    </a:cubicBezTo>
                    <a:cubicBezTo>
                      <a:pt x="38100" y="939800"/>
                      <a:pt x="35560" y="934720"/>
                      <a:pt x="35560" y="934720"/>
                    </a:cubicBezTo>
                    <a:cubicBezTo>
                      <a:pt x="35560" y="934720"/>
                      <a:pt x="35560" y="928370"/>
                      <a:pt x="34290" y="925830"/>
                    </a:cubicBezTo>
                    <a:cubicBezTo>
                      <a:pt x="34290" y="922020"/>
                      <a:pt x="33020" y="916940"/>
                      <a:pt x="33020" y="915670"/>
                    </a:cubicBezTo>
                    <a:cubicBezTo>
                      <a:pt x="33020" y="915670"/>
                      <a:pt x="33020" y="886460"/>
                      <a:pt x="31750" y="867410"/>
                    </a:cubicBezTo>
                    <a:cubicBezTo>
                      <a:pt x="30480" y="836930"/>
                      <a:pt x="27940" y="797560"/>
                      <a:pt x="24130" y="756920"/>
                    </a:cubicBezTo>
                    <a:cubicBezTo>
                      <a:pt x="19050" y="708660"/>
                      <a:pt x="8890" y="643890"/>
                      <a:pt x="5080" y="596900"/>
                    </a:cubicBezTo>
                    <a:cubicBezTo>
                      <a:pt x="1270" y="561340"/>
                      <a:pt x="0" y="501650"/>
                      <a:pt x="0" y="501650"/>
                    </a:cubicBezTo>
                    <a:cubicBezTo>
                      <a:pt x="0" y="501650"/>
                      <a:pt x="0" y="495300"/>
                      <a:pt x="0" y="491490"/>
                    </a:cubicBezTo>
                    <a:cubicBezTo>
                      <a:pt x="0" y="488950"/>
                      <a:pt x="0" y="482600"/>
                      <a:pt x="0" y="482600"/>
                    </a:cubicBezTo>
                    <a:moveTo>
                      <a:pt x="185420" y="429260"/>
                    </a:moveTo>
                    <a:cubicBezTo>
                      <a:pt x="185420" y="486410"/>
                      <a:pt x="182880" y="502920"/>
                      <a:pt x="185420" y="505460"/>
                    </a:cubicBezTo>
                    <a:cubicBezTo>
                      <a:pt x="186690" y="506730"/>
                      <a:pt x="190500" y="504190"/>
                      <a:pt x="190500" y="504190"/>
                    </a:cubicBezTo>
                    <a:cubicBezTo>
                      <a:pt x="191770" y="504190"/>
                      <a:pt x="196850" y="502920"/>
                      <a:pt x="200660" y="502920"/>
                    </a:cubicBezTo>
                    <a:cubicBezTo>
                      <a:pt x="203200" y="502920"/>
                      <a:pt x="205740" y="504190"/>
                      <a:pt x="207010" y="502920"/>
                    </a:cubicBezTo>
                    <a:cubicBezTo>
                      <a:pt x="210820" y="496570"/>
                      <a:pt x="191770" y="450850"/>
                      <a:pt x="189230" y="439420"/>
                    </a:cubicBezTo>
                    <a:cubicBezTo>
                      <a:pt x="187960" y="434340"/>
                      <a:pt x="185420" y="429260"/>
                      <a:pt x="185420" y="429260"/>
                    </a:cubicBezTo>
                    <a:moveTo>
                      <a:pt x="481330" y="2352040"/>
                    </a:moveTo>
                    <a:cubicBezTo>
                      <a:pt x="482600" y="2349500"/>
                      <a:pt x="485140" y="2341880"/>
                      <a:pt x="486410" y="2336800"/>
                    </a:cubicBezTo>
                    <a:cubicBezTo>
                      <a:pt x="486410" y="2332990"/>
                      <a:pt x="483870" y="2325370"/>
                      <a:pt x="482600" y="2325370"/>
                    </a:cubicBezTo>
                    <a:cubicBezTo>
                      <a:pt x="482600" y="2325370"/>
                      <a:pt x="481330" y="2352040"/>
                      <a:pt x="481330" y="2352040"/>
                    </a:cubicBezTo>
                    <a:moveTo>
                      <a:pt x="530860" y="1320800"/>
                    </a:moveTo>
                    <a:cubicBezTo>
                      <a:pt x="535940" y="1498600"/>
                      <a:pt x="539750" y="1557020"/>
                      <a:pt x="544830" y="1621790"/>
                    </a:cubicBezTo>
                    <a:cubicBezTo>
                      <a:pt x="549910" y="1700530"/>
                      <a:pt x="562610" y="1879600"/>
                      <a:pt x="567690" y="1879600"/>
                    </a:cubicBezTo>
                    <a:cubicBezTo>
                      <a:pt x="570230" y="1879600"/>
                      <a:pt x="571500" y="1818640"/>
                      <a:pt x="572770" y="1778000"/>
                    </a:cubicBezTo>
                    <a:cubicBezTo>
                      <a:pt x="575310" y="1714500"/>
                      <a:pt x="579120" y="1612900"/>
                      <a:pt x="580390" y="1536700"/>
                    </a:cubicBezTo>
                    <a:cubicBezTo>
                      <a:pt x="581660" y="1468120"/>
                      <a:pt x="580390" y="1383030"/>
                      <a:pt x="581660" y="1341120"/>
                    </a:cubicBezTo>
                    <a:cubicBezTo>
                      <a:pt x="581660" y="1320800"/>
                      <a:pt x="585470" y="1297940"/>
                      <a:pt x="582930" y="1296670"/>
                    </a:cubicBezTo>
                    <a:cubicBezTo>
                      <a:pt x="581660" y="1296670"/>
                      <a:pt x="577850" y="1301750"/>
                      <a:pt x="577850" y="1301750"/>
                    </a:cubicBezTo>
                    <a:cubicBezTo>
                      <a:pt x="577850" y="1301750"/>
                      <a:pt x="572770" y="1305560"/>
                      <a:pt x="570230" y="1306830"/>
                    </a:cubicBezTo>
                    <a:cubicBezTo>
                      <a:pt x="567690" y="1309370"/>
                      <a:pt x="562610" y="1311910"/>
                      <a:pt x="562610" y="1311910"/>
                    </a:cubicBezTo>
                    <a:cubicBezTo>
                      <a:pt x="562610" y="1311910"/>
                      <a:pt x="557530" y="1314450"/>
                      <a:pt x="553720" y="1315720"/>
                    </a:cubicBezTo>
                    <a:cubicBezTo>
                      <a:pt x="551180" y="1316990"/>
                      <a:pt x="546100" y="1318260"/>
                      <a:pt x="546100" y="1319530"/>
                    </a:cubicBezTo>
                    <a:cubicBezTo>
                      <a:pt x="546100" y="1319530"/>
                      <a:pt x="539750" y="1319530"/>
                      <a:pt x="537210" y="1319530"/>
                    </a:cubicBezTo>
                    <a:cubicBezTo>
                      <a:pt x="534670" y="1320800"/>
                      <a:pt x="530860" y="1320800"/>
                      <a:pt x="530860" y="1320800"/>
                    </a:cubicBezTo>
                    <a:moveTo>
                      <a:pt x="792480" y="2661920"/>
                    </a:moveTo>
                    <a:cubicBezTo>
                      <a:pt x="792480" y="2665730"/>
                      <a:pt x="793750" y="2663190"/>
                      <a:pt x="793750" y="2661920"/>
                    </a:cubicBezTo>
                    <a:cubicBezTo>
                      <a:pt x="792480" y="2661920"/>
                      <a:pt x="792480" y="2661920"/>
                      <a:pt x="792480" y="2661920"/>
                    </a:cubicBezTo>
                    <a:moveTo>
                      <a:pt x="825500" y="657860"/>
                    </a:moveTo>
                    <a:cubicBezTo>
                      <a:pt x="834390" y="736600"/>
                      <a:pt x="834390" y="835660"/>
                      <a:pt x="839470" y="835660"/>
                    </a:cubicBezTo>
                    <a:cubicBezTo>
                      <a:pt x="843280" y="835660"/>
                      <a:pt x="849630" y="801370"/>
                      <a:pt x="853440" y="775970"/>
                    </a:cubicBezTo>
                    <a:cubicBezTo>
                      <a:pt x="857250" y="727710"/>
                      <a:pt x="857250" y="572770"/>
                      <a:pt x="849630" y="571500"/>
                    </a:cubicBezTo>
                    <a:cubicBezTo>
                      <a:pt x="844550" y="571500"/>
                      <a:pt x="825500" y="657860"/>
                      <a:pt x="825500" y="657860"/>
                    </a:cubicBezTo>
                    <a:moveTo>
                      <a:pt x="933450" y="1440180"/>
                    </a:moveTo>
                    <a:cubicBezTo>
                      <a:pt x="935990" y="1437640"/>
                      <a:pt x="937260" y="1437640"/>
                      <a:pt x="937260" y="1437640"/>
                    </a:cubicBezTo>
                    <a:cubicBezTo>
                      <a:pt x="938530" y="1437640"/>
                      <a:pt x="939800" y="1436370"/>
                      <a:pt x="939800" y="1436370"/>
                    </a:cubicBezTo>
                    <a:cubicBezTo>
                      <a:pt x="939800" y="1436370"/>
                      <a:pt x="946150" y="1436370"/>
                      <a:pt x="948690" y="1435100"/>
                    </a:cubicBezTo>
                    <a:cubicBezTo>
                      <a:pt x="951230" y="1435100"/>
                      <a:pt x="956310" y="1435100"/>
                      <a:pt x="956310" y="1435100"/>
                    </a:cubicBezTo>
                    <a:cubicBezTo>
                      <a:pt x="956310" y="1433830"/>
                      <a:pt x="953770" y="1432560"/>
                      <a:pt x="953770" y="1432560"/>
                    </a:cubicBezTo>
                    <a:cubicBezTo>
                      <a:pt x="953770" y="1432560"/>
                      <a:pt x="951230" y="1427480"/>
                      <a:pt x="948690" y="1424940"/>
                    </a:cubicBezTo>
                    <a:cubicBezTo>
                      <a:pt x="947420" y="1422400"/>
                      <a:pt x="943610" y="1417320"/>
                      <a:pt x="943610" y="1417320"/>
                    </a:cubicBezTo>
                    <a:cubicBezTo>
                      <a:pt x="943610" y="1417320"/>
                      <a:pt x="942340" y="1412240"/>
                      <a:pt x="942340" y="1412240"/>
                    </a:cubicBezTo>
                    <a:cubicBezTo>
                      <a:pt x="941070" y="1412240"/>
                      <a:pt x="941070" y="1417320"/>
                      <a:pt x="939800" y="1421130"/>
                    </a:cubicBezTo>
                    <a:cubicBezTo>
                      <a:pt x="938530" y="1426210"/>
                      <a:pt x="933450" y="1440180"/>
                      <a:pt x="933450" y="1440180"/>
                    </a:cubicBezTo>
                  </a:path>
                </a:pathLst>
              </a:custGeom>
              <a:solidFill>
                <a:srgbClr val="686A79"/>
              </a:solidFill>
              <a:ln cap="sq">
                <a:noFill/>
                <a:prstDash val="solid"/>
                <a:miter/>
              </a:ln>
            </p:spPr>
          </p:sp>
        </p:grpSp>
        <p:grpSp>
          <p:nvGrpSpPr>
            <p:cNvPr name="Group 42" id="42"/>
            <p:cNvGrpSpPr/>
            <p:nvPr/>
          </p:nvGrpSpPr>
          <p:grpSpPr>
            <a:xfrm rot="0">
              <a:off x="2834753" y="1263811"/>
              <a:ext cx="177097" cy="365652"/>
              <a:chOff x="0" y="0"/>
              <a:chExt cx="215900" cy="445770"/>
            </a:xfrm>
          </p:grpSpPr>
          <p:sp>
            <p:nvSpPr>
              <p:cNvPr name="Freeform 43" id="43"/>
              <p:cNvSpPr/>
              <p:nvPr/>
            </p:nvSpPr>
            <p:spPr>
              <a:xfrm flipH="false" flipV="false" rot="0">
                <a:off x="44450" y="49530"/>
                <a:ext cx="121920" cy="346710"/>
              </a:xfrm>
              <a:custGeom>
                <a:avLst/>
                <a:gdLst/>
                <a:ahLst/>
                <a:cxnLst/>
                <a:rect r="r" b="b" t="t" l="l"/>
                <a:pathLst>
                  <a:path h="346710" w="121920">
                    <a:moveTo>
                      <a:pt x="107950" y="52070"/>
                    </a:moveTo>
                    <a:cubicBezTo>
                      <a:pt x="115570" y="314960"/>
                      <a:pt x="109220" y="327660"/>
                      <a:pt x="99060" y="336550"/>
                    </a:cubicBezTo>
                    <a:cubicBezTo>
                      <a:pt x="90170" y="342900"/>
                      <a:pt x="77470" y="346710"/>
                      <a:pt x="67310" y="345440"/>
                    </a:cubicBezTo>
                    <a:cubicBezTo>
                      <a:pt x="54610" y="342900"/>
                      <a:pt x="34290" y="331470"/>
                      <a:pt x="26670" y="321310"/>
                    </a:cubicBezTo>
                    <a:cubicBezTo>
                      <a:pt x="20320" y="312420"/>
                      <a:pt x="17780" y="299720"/>
                      <a:pt x="19050" y="289560"/>
                    </a:cubicBezTo>
                    <a:cubicBezTo>
                      <a:pt x="20320" y="279400"/>
                      <a:pt x="24130" y="266700"/>
                      <a:pt x="33020" y="259080"/>
                    </a:cubicBezTo>
                    <a:cubicBezTo>
                      <a:pt x="41910" y="250190"/>
                      <a:pt x="64770" y="242570"/>
                      <a:pt x="77470" y="243840"/>
                    </a:cubicBezTo>
                    <a:cubicBezTo>
                      <a:pt x="88900" y="245110"/>
                      <a:pt x="99060" y="251460"/>
                      <a:pt x="106680" y="259080"/>
                    </a:cubicBezTo>
                    <a:cubicBezTo>
                      <a:pt x="113030" y="266700"/>
                      <a:pt x="119380" y="278130"/>
                      <a:pt x="120650" y="288290"/>
                    </a:cubicBezTo>
                    <a:cubicBezTo>
                      <a:pt x="121920" y="298450"/>
                      <a:pt x="118110" y="311150"/>
                      <a:pt x="113030" y="320040"/>
                    </a:cubicBezTo>
                    <a:cubicBezTo>
                      <a:pt x="107950" y="328930"/>
                      <a:pt x="99060" y="337820"/>
                      <a:pt x="88900" y="341630"/>
                    </a:cubicBezTo>
                    <a:cubicBezTo>
                      <a:pt x="76200" y="345440"/>
                      <a:pt x="53340" y="342900"/>
                      <a:pt x="41910" y="336550"/>
                    </a:cubicBezTo>
                    <a:cubicBezTo>
                      <a:pt x="31750" y="331470"/>
                      <a:pt x="26670" y="325120"/>
                      <a:pt x="21590" y="311150"/>
                    </a:cubicBezTo>
                    <a:cubicBezTo>
                      <a:pt x="6350" y="270510"/>
                      <a:pt x="0" y="96520"/>
                      <a:pt x="6350" y="52070"/>
                    </a:cubicBezTo>
                    <a:cubicBezTo>
                      <a:pt x="8890" y="34290"/>
                      <a:pt x="11430" y="26670"/>
                      <a:pt x="19050" y="17780"/>
                    </a:cubicBezTo>
                    <a:cubicBezTo>
                      <a:pt x="29210" y="8890"/>
                      <a:pt x="50800" y="0"/>
                      <a:pt x="63500" y="1270"/>
                    </a:cubicBezTo>
                    <a:cubicBezTo>
                      <a:pt x="74930" y="1270"/>
                      <a:pt x="87630" y="8890"/>
                      <a:pt x="95250" y="17780"/>
                    </a:cubicBezTo>
                    <a:cubicBezTo>
                      <a:pt x="102870" y="26670"/>
                      <a:pt x="107950" y="52070"/>
                      <a:pt x="107950" y="52070"/>
                    </a:cubicBezTo>
                  </a:path>
                </a:pathLst>
              </a:custGeom>
              <a:solidFill>
                <a:srgbClr val="0B6F18"/>
              </a:solidFill>
              <a:ln cap="sq">
                <a:noFill/>
                <a:prstDash val="solid"/>
                <a:miter/>
              </a:ln>
            </p:spPr>
          </p:sp>
        </p:grpSp>
        <p:grpSp>
          <p:nvGrpSpPr>
            <p:cNvPr name="Group 44" id="44"/>
            <p:cNvGrpSpPr/>
            <p:nvPr/>
          </p:nvGrpSpPr>
          <p:grpSpPr>
            <a:xfrm rot="0">
              <a:off x="2825378" y="2209715"/>
              <a:ext cx="166679" cy="336484"/>
              <a:chOff x="0" y="0"/>
              <a:chExt cx="203200" cy="410210"/>
            </a:xfrm>
          </p:grpSpPr>
          <p:sp>
            <p:nvSpPr>
              <p:cNvPr name="Freeform 45" id="45"/>
              <p:cNvSpPr/>
              <p:nvPr/>
            </p:nvSpPr>
            <p:spPr>
              <a:xfrm flipH="false" flipV="false" rot="0">
                <a:off x="40640" y="49530"/>
                <a:ext cx="111760" cy="309880"/>
              </a:xfrm>
              <a:custGeom>
                <a:avLst/>
                <a:gdLst/>
                <a:ahLst/>
                <a:cxnLst/>
                <a:rect r="r" b="b" t="t" l="l"/>
                <a:pathLst>
                  <a:path h="309880" w="111760">
                    <a:moveTo>
                      <a:pt x="111760" y="50800"/>
                    </a:moveTo>
                    <a:cubicBezTo>
                      <a:pt x="100330" y="292100"/>
                      <a:pt x="86360" y="302260"/>
                      <a:pt x="73660" y="306070"/>
                    </a:cubicBezTo>
                    <a:cubicBezTo>
                      <a:pt x="63500" y="309880"/>
                      <a:pt x="50800" y="308610"/>
                      <a:pt x="41910" y="304800"/>
                    </a:cubicBezTo>
                    <a:cubicBezTo>
                      <a:pt x="31750" y="300990"/>
                      <a:pt x="22860" y="292100"/>
                      <a:pt x="16510" y="283210"/>
                    </a:cubicBezTo>
                    <a:cubicBezTo>
                      <a:pt x="11430" y="275590"/>
                      <a:pt x="8890" y="262890"/>
                      <a:pt x="10160" y="252730"/>
                    </a:cubicBezTo>
                    <a:cubicBezTo>
                      <a:pt x="11430" y="242570"/>
                      <a:pt x="16510" y="229870"/>
                      <a:pt x="24130" y="222250"/>
                    </a:cubicBezTo>
                    <a:cubicBezTo>
                      <a:pt x="30480" y="215900"/>
                      <a:pt x="41910" y="208280"/>
                      <a:pt x="52070" y="207010"/>
                    </a:cubicBezTo>
                    <a:cubicBezTo>
                      <a:pt x="66040" y="207010"/>
                      <a:pt x="87630" y="212090"/>
                      <a:pt x="97790" y="222250"/>
                    </a:cubicBezTo>
                    <a:cubicBezTo>
                      <a:pt x="106680" y="232410"/>
                      <a:pt x="111760" y="255270"/>
                      <a:pt x="110490" y="267970"/>
                    </a:cubicBezTo>
                    <a:cubicBezTo>
                      <a:pt x="109220" y="279400"/>
                      <a:pt x="101600" y="289560"/>
                      <a:pt x="93980" y="295910"/>
                    </a:cubicBezTo>
                    <a:cubicBezTo>
                      <a:pt x="85090" y="303530"/>
                      <a:pt x="73660" y="307340"/>
                      <a:pt x="63500" y="308610"/>
                    </a:cubicBezTo>
                    <a:cubicBezTo>
                      <a:pt x="53340" y="308610"/>
                      <a:pt x="40640" y="306070"/>
                      <a:pt x="31750" y="299720"/>
                    </a:cubicBezTo>
                    <a:cubicBezTo>
                      <a:pt x="24130" y="293370"/>
                      <a:pt x="17780" y="288290"/>
                      <a:pt x="12700" y="274320"/>
                    </a:cubicBezTo>
                    <a:cubicBezTo>
                      <a:pt x="0" y="237490"/>
                      <a:pt x="2540" y="92710"/>
                      <a:pt x="10160" y="50800"/>
                    </a:cubicBezTo>
                    <a:cubicBezTo>
                      <a:pt x="12700" y="34290"/>
                      <a:pt x="13970" y="25400"/>
                      <a:pt x="22860" y="17780"/>
                    </a:cubicBezTo>
                    <a:cubicBezTo>
                      <a:pt x="31750" y="7620"/>
                      <a:pt x="53340" y="0"/>
                      <a:pt x="67310" y="1270"/>
                    </a:cubicBezTo>
                    <a:cubicBezTo>
                      <a:pt x="78740" y="1270"/>
                      <a:pt x="91440" y="8890"/>
                      <a:pt x="99060" y="17780"/>
                    </a:cubicBezTo>
                    <a:cubicBezTo>
                      <a:pt x="106680" y="26670"/>
                      <a:pt x="111760" y="50800"/>
                      <a:pt x="111760" y="50800"/>
                    </a:cubicBezTo>
                  </a:path>
                </a:pathLst>
              </a:custGeom>
              <a:solidFill>
                <a:srgbClr val="0B6F18"/>
              </a:solidFill>
              <a:ln cap="sq">
                <a:noFill/>
                <a:prstDash val="solid"/>
                <a:miter/>
              </a:ln>
            </p:spPr>
          </p:sp>
        </p:grpSp>
        <p:grpSp>
          <p:nvGrpSpPr>
            <p:cNvPr name="Group 46" id="46"/>
            <p:cNvGrpSpPr/>
            <p:nvPr/>
          </p:nvGrpSpPr>
          <p:grpSpPr>
            <a:xfrm rot="0">
              <a:off x="2755581" y="3234793"/>
              <a:ext cx="295856" cy="228142"/>
              <a:chOff x="0" y="0"/>
              <a:chExt cx="360680" cy="278130"/>
            </a:xfrm>
          </p:grpSpPr>
          <p:sp>
            <p:nvSpPr>
              <p:cNvPr name="Freeform 47" id="47"/>
              <p:cNvSpPr/>
              <p:nvPr/>
            </p:nvSpPr>
            <p:spPr>
              <a:xfrm flipH="false" flipV="false" rot="0">
                <a:off x="49530" y="43180"/>
                <a:ext cx="260350" cy="186690"/>
              </a:xfrm>
              <a:custGeom>
                <a:avLst/>
                <a:gdLst/>
                <a:ahLst/>
                <a:cxnLst/>
                <a:rect r="r" b="b" t="t" l="l"/>
                <a:pathLst>
                  <a:path h="186690" w="260350">
                    <a:moveTo>
                      <a:pt x="209550" y="109220"/>
                    </a:moveTo>
                    <a:cubicBezTo>
                      <a:pt x="151130" y="116840"/>
                      <a:pt x="143510" y="154940"/>
                      <a:pt x="127000" y="167640"/>
                    </a:cubicBezTo>
                    <a:cubicBezTo>
                      <a:pt x="114300" y="177800"/>
                      <a:pt x="96520" y="186690"/>
                      <a:pt x="82550" y="182880"/>
                    </a:cubicBezTo>
                    <a:cubicBezTo>
                      <a:pt x="67310" y="180340"/>
                      <a:pt x="44450" y="161290"/>
                      <a:pt x="40640" y="144780"/>
                    </a:cubicBezTo>
                    <a:cubicBezTo>
                      <a:pt x="34290" y="121920"/>
                      <a:pt x="50800" y="77470"/>
                      <a:pt x="67310" y="58420"/>
                    </a:cubicBezTo>
                    <a:cubicBezTo>
                      <a:pt x="80010" y="44450"/>
                      <a:pt x="101600" y="35560"/>
                      <a:pt x="118110" y="34290"/>
                    </a:cubicBezTo>
                    <a:cubicBezTo>
                      <a:pt x="133350" y="33020"/>
                      <a:pt x="153670" y="38100"/>
                      <a:pt x="163830" y="46990"/>
                    </a:cubicBezTo>
                    <a:cubicBezTo>
                      <a:pt x="173990" y="57150"/>
                      <a:pt x="180340" y="78740"/>
                      <a:pt x="177800" y="91440"/>
                    </a:cubicBezTo>
                    <a:cubicBezTo>
                      <a:pt x="176530" y="105410"/>
                      <a:pt x="163830" y="123190"/>
                      <a:pt x="149860" y="129540"/>
                    </a:cubicBezTo>
                    <a:cubicBezTo>
                      <a:pt x="134620" y="137160"/>
                      <a:pt x="104140" y="125730"/>
                      <a:pt x="90170" y="132080"/>
                    </a:cubicBezTo>
                    <a:cubicBezTo>
                      <a:pt x="80010" y="137160"/>
                      <a:pt x="77470" y="151130"/>
                      <a:pt x="68580" y="154940"/>
                    </a:cubicBezTo>
                    <a:cubicBezTo>
                      <a:pt x="59690" y="158750"/>
                      <a:pt x="45720" y="157480"/>
                      <a:pt x="35560" y="154940"/>
                    </a:cubicBezTo>
                    <a:cubicBezTo>
                      <a:pt x="26670" y="151130"/>
                      <a:pt x="15240" y="143510"/>
                      <a:pt x="10160" y="135890"/>
                    </a:cubicBezTo>
                    <a:cubicBezTo>
                      <a:pt x="3810" y="127000"/>
                      <a:pt x="1270" y="114300"/>
                      <a:pt x="1270" y="104140"/>
                    </a:cubicBezTo>
                    <a:cubicBezTo>
                      <a:pt x="1270" y="93980"/>
                      <a:pt x="6350" y="81280"/>
                      <a:pt x="12700" y="73660"/>
                    </a:cubicBezTo>
                    <a:cubicBezTo>
                      <a:pt x="19050" y="66040"/>
                      <a:pt x="30480" y="58420"/>
                      <a:pt x="40640" y="57150"/>
                    </a:cubicBezTo>
                    <a:cubicBezTo>
                      <a:pt x="53340" y="54610"/>
                      <a:pt x="76200" y="59690"/>
                      <a:pt x="86360" y="69850"/>
                    </a:cubicBezTo>
                    <a:cubicBezTo>
                      <a:pt x="96520" y="78740"/>
                      <a:pt x="104140" y="100330"/>
                      <a:pt x="101600" y="114300"/>
                    </a:cubicBezTo>
                    <a:cubicBezTo>
                      <a:pt x="100330" y="128270"/>
                      <a:pt x="85090" y="146050"/>
                      <a:pt x="73660" y="152400"/>
                    </a:cubicBezTo>
                    <a:cubicBezTo>
                      <a:pt x="63500" y="157480"/>
                      <a:pt x="50800" y="158750"/>
                      <a:pt x="40640" y="156210"/>
                    </a:cubicBezTo>
                    <a:cubicBezTo>
                      <a:pt x="31750" y="153670"/>
                      <a:pt x="20320" y="147320"/>
                      <a:pt x="13970" y="139700"/>
                    </a:cubicBezTo>
                    <a:cubicBezTo>
                      <a:pt x="6350" y="132080"/>
                      <a:pt x="1270" y="119380"/>
                      <a:pt x="1270" y="109220"/>
                    </a:cubicBezTo>
                    <a:cubicBezTo>
                      <a:pt x="0" y="99060"/>
                      <a:pt x="1270" y="87630"/>
                      <a:pt x="10160" y="78740"/>
                    </a:cubicBezTo>
                    <a:cubicBezTo>
                      <a:pt x="25400" y="59690"/>
                      <a:pt x="91440" y="36830"/>
                      <a:pt x="118110" y="34290"/>
                    </a:cubicBezTo>
                    <a:cubicBezTo>
                      <a:pt x="132080" y="33020"/>
                      <a:pt x="143510" y="34290"/>
                      <a:pt x="153670" y="39370"/>
                    </a:cubicBezTo>
                    <a:cubicBezTo>
                      <a:pt x="163830" y="45720"/>
                      <a:pt x="172720" y="57150"/>
                      <a:pt x="176530" y="67310"/>
                    </a:cubicBezTo>
                    <a:cubicBezTo>
                      <a:pt x="180340" y="78740"/>
                      <a:pt x="180340" y="90170"/>
                      <a:pt x="175260" y="104140"/>
                    </a:cubicBezTo>
                    <a:cubicBezTo>
                      <a:pt x="166370" y="125730"/>
                      <a:pt x="128270" y="171450"/>
                      <a:pt x="106680" y="180340"/>
                    </a:cubicBezTo>
                    <a:cubicBezTo>
                      <a:pt x="93980" y="186690"/>
                      <a:pt x="81280" y="184150"/>
                      <a:pt x="71120" y="180340"/>
                    </a:cubicBezTo>
                    <a:cubicBezTo>
                      <a:pt x="59690" y="176530"/>
                      <a:pt x="48260" y="167640"/>
                      <a:pt x="44450" y="156210"/>
                    </a:cubicBezTo>
                    <a:cubicBezTo>
                      <a:pt x="36830" y="135890"/>
                      <a:pt x="45720" y="87630"/>
                      <a:pt x="59690" y="63500"/>
                    </a:cubicBezTo>
                    <a:cubicBezTo>
                      <a:pt x="71120" y="40640"/>
                      <a:pt x="92710" y="20320"/>
                      <a:pt x="115570" y="11430"/>
                    </a:cubicBezTo>
                    <a:cubicBezTo>
                      <a:pt x="140970" y="0"/>
                      <a:pt x="186690" y="3810"/>
                      <a:pt x="209550" y="7620"/>
                    </a:cubicBezTo>
                    <a:cubicBezTo>
                      <a:pt x="223520" y="8890"/>
                      <a:pt x="234950" y="11430"/>
                      <a:pt x="243840" y="20320"/>
                    </a:cubicBezTo>
                    <a:cubicBezTo>
                      <a:pt x="252730" y="29210"/>
                      <a:pt x="260350" y="50800"/>
                      <a:pt x="260350" y="63500"/>
                    </a:cubicBezTo>
                    <a:cubicBezTo>
                      <a:pt x="259080" y="76200"/>
                      <a:pt x="251460" y="88900"/>
                      <a:pt x="243840" y="96520"/>
                    </a:cubicBezTo>
                    <a:cubicBezTo>
                      <a:pt x="234950" y="102870"/>
                      <a:pt x="209550" y="109220"/>
                      <a:pt x="209550" y="109220"/>
                    </a:cubicBezTo>
                  </a:path>
                </a:pathLst>
              </a:custGeom>
              <a:solidFill>
                <a:srgbClr val="0B6F18"/>
              </a:solidFill>
              <a:ln cap="sq">
                <a:noFill/>
                <a:prstDash val="solid"/>
                <a:miter/>
              </a:ln>
            </p:spPr>
          </p:sp>
        </p:grpSp>
        <p:grpSp>
          <p:nvGrpSpPr>
            <p:cNvPr name="Group 48" id="48"/>
            <p:cNvGrpSpPr/>
            <p:nvPr/>
          </p:nvGrpSpPr>
          <p:grpSpPr>
            <a:xfrm rot="0">
              <a:off x="2501395" y="2258678"/>
              <a:ext cx="359402" cy="244810"/>
              <a:chOff x="0" y="0"/>
              <a:chExt cx="438150" cy="298450"/>
            </a:xfrm>
          </p:grpSpPr>
          <p:sp>
            <p:nvSpPr>
              <p:cNvPr name="Freeform 49" id="49"/>
              <p:cNvSpPr/>
              <p:nvPr/>
            </p:nvSpPr>
            <p:spPr>
              <a:xfrm flipH="false" flipV="false" rot="0">
                <a:off x="45720" y="46990"/>
                <a:ext cx="349250" cy="203200"/>
              </a:xfrm>
              <a:custGeom>
                <a:avLst/>
                <a:gdLst/>
                <a:ahLst/>
                <a:cxnLst/>
                <a:rect r="r" b="b" t="t" l="l"/>
                <a:pathLst>
                  <a:path h="203200" w="349250">
                    <a:moveTo>
                      <a:pt x="68580" y="80010"/>
                    </a:moveTo>
                    <a:cubicBezTo>
                      <a:pt x="182880" y="92710"/>
                      <a:pt x="184150" y="46990"/>
                      <a:pt x="203200" y="36830"/>
                    </a:cubicBezTo>
                    <a:cubicBezTo>
                      <a:pt x="222250" y="26670"/>
                      <a:pt x="265430" y="27940"/>
                      <a:pt x="275590" y="39370"/>
                    </a:cubicBezTo>
                    <a:cubicBezTo>
                      <a:pt x="285750" y="50800"/>
                      <a:pt x="281940" y="85090"/>
                      <a:pt x="269240" y="99060"/>
                    </a:cubicBezTo>
                    <a:cubicBezTo>
                      <a:pt x="248920" y="121920"/>
                      <a:pt x="161290" y="135890"/>
                      <a:pt x="129540" y="129540"/>
                    </a:cubicBezTo>
                    <a:cubicBezTo>
                      <a:pt x="111760" y="125730"/>
                      <a:pt x="97790" y="114300"/>
                      <a:pt x="90170" y="102870"/>
                    </a:cubicBezTo>
                    <a:cubicBezTo>
                      <a:pt x="83820" y="93980"/>
                      <a:pt x="82550" y="81280"/>
                      <a:pt x="85090" y="71120"/>
                    </a:cubicBezTo>
                    <a:cubicBezTo>
                      <a:pt x="87630" y="58420"/>
                      <a:pt x="100330" y="39370"/>
                      <a:pt x="113030" y="33020"/>
                    </a:cubicBezTo>
                    <a:cubicBezTo>
                      <a:pt x="125730" y="26670"/>
                      <a:pt x="148590" y="29210"/>
                      <a:pt x="161290" y="35560"/>
                    </a:cubicBezTo>
                    <a:cubicBezTo>
                      <a:pt x="170180" y="40640"/>
                      <a:pt x="177800" y="50800"/>
                      <a:pt x="181610" y="59690"/>
                    </a:cubicBezTo>
                    <a:cubicBezTo>
                      <a:pt x="185420" y="69850"/>
                      <a:pt x="187960" y="82550"/>
                      <a:pt x="184150" y="92710"/>
                    </a:cubicBezTo>
                    <a:cubicBezTo>
                      <a:pt x="179070" y="105410"/>
                      <a:pt x="163830" y="121920"/>
                      <a:pt x="151130" y="127000"/>
                    </a:cubicBezTo>
                    <a:cubicBezTo>
                      <a:pt x="140970" y="132080"/>
                      <a:pt x="128270" y="130810"/>
                      <a:pt x="119380" y="127000"/>
                    </a:cubicBezTo>
                    <a:cubicBezTo>
                      <a:pt x="109220" y="124460"/>
                      <a:pt x="99060" y="116840"/>
                      <a:pt x="92710" y="107950"/>
                    </a:cubicBezTo>
                    <a:cubicBezTo>
                      <a:pt x="87630" y="99060"/>
                      <a:pt x="83820" y="86360"/>
                      <a:pt x="83820" y="76200"/>
                    </a:cubicBezTo>
                    <a:cubicBezTo>
                      <a:pt x="85090" y="66040"/>
                      <a:pt x="86360" y="55880"/>
                      <a:pt x="96520" y="46990"/>
                    </a:cubicBezTo>
                    <a:cubicBezTo>
                      <a:pt x="115570" y="27940"/>
                      <a:pt x="194310" y="8890"/>
                      <a:pt x="229870" y="3810"/>
                    </a:cubicBezTo>
                    <a:cubicBezTo>
                      <a:pt x="251460" y="1270"/>
                      <a:pt x="269240" y="0"/>
                      <a:pt x="287020" y="6350"/>
                    </a:cubicBezTo>
                    <a:cubicBezTo>
                      <a:pt x="306070" y="12700"/>
                      <a:pt x="335280" y="26670"/>
                      <a:pt x="341630" y="45720"/>
                    </a:cubicBezTo>
                    <a:cubicBezTo>
                      <a:pt x="349250" y="66040"/>
                      <a:pt x="334010" y="110490"/>
                      <a:pt x="314960" y="128270"/>
                    </a:cubicBezTo>
                    <a:cubicBezTo>
                      <a:pt x="297180" y="146050"/>
                      <a:pt x="255270" y="139700"/>
                      <a:pt x="233680" y="152400"/>
                    </a:cubicBezTo>
                    <a:cubicBezTo>
                      <a:pt x="214630" y="162560"/>
                      <a:pt x="207010" y="186690"/>
                      <a:pt x="189230" y="194310"/>
                    </a:cubicBezTo>
                    <a:cubicBezTo>
                      <a:pt x="171450" y="203200"/>
                      <a:pt x="149860" y="203200"/>
                      <a:pt x="125730" y="200660"/>
                    </a:cubicBezTo>
                    <a:cubicBezTo>
                      <a:pt x="92710" y="196850"/>
                      <a:pt x="29210" y="182880"/>
                      <a:pt x="11430" y="161290"/>
                    </a:cubicBezTo>
                    <a:cubicBezTo>
                      <a:pt x="0" y="146050"/>
                      <a:pt x="0" y="116840"/>
                      <a:pt x="5080" y="102870"/>
                    </a:cubicBezTo>
                    <a:cubicBezTo>
                      <a:pt x="10160" y="92710"/>
                      <a:pt x="22860" y="83820"/>
                      <a:pt x="33020" y="80010"/>
                    </a:cubicBezTo>
                    <a:cubicBezTo>
                      <a:pt x="43180" y="76200"/>
                      <a:pt x="68580" y="80010"/>
                      <a:pt x="68580" y="80010"/>
                    </a:cubicBezTo>
                  </a:path>
                </a:pathLst>
              </a:custGeom>
              <a:solidFill>
                <a:srgbClr val="E0E9F3"/>
              </a:solidFill>
              <a:ln cap="sq">
                <a:noFill/>
                <a:prstDash val="solid"/>
                <a:miter/>
              </a:ln>
            </p:spPr>
          </p:sp>
        </p:grpSp>
        <p:grpSp>
          <p:nvGrpSpPr>
            <p:cNvPr name="Group 50" id="50"/>
            <p:cNvGrpSpPr/>
            <p:nvPr/>
          </p:nvGrpSpPr>
          <p:grpSpPr>
            <a:xfrm rot="0">
              <a:off x="2544107" y="1362777"/>
              <a:ext cx="357319" cy="203140"/>
              <a:chOff x="0" y="0"/>
              <a:chExt cx="435610" cy="247650"/>
            </a:xfrm>
          </p:grpSpPr>
          <p:sp>
            <p:nvSpPr>
              <p:cNvPr name="Freeform 51" id="51"/>
              <p:cNvSpPr/>
              <p:nvPr/>
            </p:nvSpPr>
            <p:spPr>
              <a:xfrm flipH="false" flipV="false" rot="0">
                <a:off x="41910" y="38100"/>
                <a:ext cx="345440" cy="158750"/>
              </a:xfrm>
              <a:custGeom>
                <a:avLst/>
                <a:gdLst/>
                <a:ahLst/>
                <a:cxnLst/>
                <a:rect r="r" b="b" t="t" l="l"/>
                <a:pathLst>
                  <a:path h="158750" w="345440">
                    <a:moveTo>
                      <a:pt x="50800" y="36830"/>
                    </a:moveTo>
                    <a:cubicBezTo>
                      <a:pt x="162560" y="53340"/>
                      <a:pt x="187960" y="60960"/>
                      <a:pt x="190500" y="72390"/>
                    </a:cubicBezTo>
                    <a:cubicBezTo>
                      <a:pt x="193040" y="83820"/>
                      <a:pt x="168910" y="109220"/>
                      <a:pt x="154940" y="114300"/>
                    </a:cubicBezTo>
                    <a:cubicBezTo>
                      <a:pt x="140970" y="119380"/>
                      <a:pt x="119380" y="115570"/>
                      <a:pt x="107950" y="107950"/>
                    </a:cubicBezTo>
                    <a:cubicBezTo>
                      <a:pt x="97790" y="102870"/>
                      <a:pt x="87630" y="91440"/>
                      <a:pt x="83820" y="81280"/>
                    </a:cubicBezTo>
                    <a:cubicBezTo>
                      <a:pt x="80010" y="71120"/>
                      <a:pt x="81280" y="55880"/>
                      <a:pt x="85090" y="45720"/>
                    </a:cubicBezTo>
                    <a:cubicBezTo>
                      <a:pt x="88900" y="34290"/>
                      <a:pt x="95250" y="25400"/>
                      <a:pt x="109220" y="19050"/>
                    </a:cubicBezTo>
                    <a:cubicBezTo>
                      <a:pt x="142240" y="3810"/>
                      <a:pt x="271780" y="0"/>
                      <a:pt x="309880" y="15240"/>
                    </a:cubicBezTo>
                    <a:cubicBezTo>
                      <a:pt x="327660" y="22860"/>
                      <a:pt x="337820" y="38100"/>
                      <a:pt x="341630" y="49530"/>
                    </a:cubicBezTo>
                    <a:cubicBezTo>
                      <a:pt x="345440" y="60960"/>
                      <a:pt x="344170" y="73660"/>
                      <a:pt x="340360" y="82550"/>
                    </a:cubicBezTo>
                    <a:cubicBezTo>
                      <a:pt x="336550" y="91440"/>
                      <a:pt x="327660" y="101600"/>
                      <a:pt x="318770" y="106680"/>
                    </a:cubicBezTo>
                    <a:cubicBezTo>
                      <a:pt x="309880" y="113030"/>
                      <a:pt x="298450" y="116840"/>
                      <a:pt x="287020" y="114300"/>
                    </a:cubicBezTo>
                    <a:cubicBezTo>
                      <a:pt x="274320" y="111760"/>
                      <a:pt x="255270" y="100330"/>
                      <a:pt x="247650" y="87630"/>
                    </a:cubicBezTo>
                    <a:cubicBezTo>
                      <a:pt x="241300" y="74930"/>
                      <a:pt x="241300" y="52070"/>
                      <a:pt x="247650" y="39370"/>
                    </a:cubicBezTo>
                    <a:cubicBezTo>
                      <a:pt x="255270" y="27940"/>
                      <a:pt x="273050" y="15240"/>
                      <a:pt x="287020" y="12700"/>
                    </a:cubicBezTo>
                    <a:cubicBezTo>
                      <a:pt x="300990" y="11430"/>
                      <a:pt x="322580" y="20320"/>
                      <a:pt x="331470" y="30480"/>
                    </a:cubicBezTo>
                    <a:cubicBezTo>
                      <a:pt x="340360" y="41910"/>
                      <a:pt x="345440" y="63500"/>
                      <a:pt x="341630" y="77470"/>
                    </a:cubicBezTo>
                    <a:cubicBezTo>
                      <a:pt x="337820" y="91440"/>
                      <a:pt x="326390" y="104140"/>
                      <a:pt x="309880" y="111760"/>
                    </a:cubicBezTo>
                    <a:cubicBezTo>
                      <a:pt x="275590" y="127000"/>
                      <a:pt x="170180" y="127000"/>
                      <a:pt x="130810" y="114300"/>
                    </a:cubicBezTo>
                    <a:cubicBezTo>
                      <a:pt x="109220" y="107950"/>
                      <a:pt x="90170" y="96520"/>
                      <a:pt x="83820" y="81280"/>
                    </a:cubicBezTo>
                    <a:cubicBezTo>
                      <a:pt x="78740" y="66040"/>
                      <a:pt x="88900" y="36830"/>
                      <a:pt x="99060" y="25400"/>
                    </a:cubicBezTo>
                    <a:cubicBezTo>
                      <a:pt x="106680" y="16510"/>
                      <a:pt x="118110" y="13970"/>
                      <a:pt x="133350" y="12700"/>
                    </a:cubicBezTo>
                    <a:cubicBezTo>
                      <a:pt x="154940" y="11430"/>
                      <a:pt x="198120" y="11430"/>
                      <a:pt x="217170" y="25400"/>
                    </a:cubicBezTo>
                    <a:cubicBezTo>
                      <a:pt x="234950" y="39370"/>
                      <a:pt x="245110" y="69850"/>
                      <a:pt x="245110" y="90170"/>
                    </a:cubicBezTo>
                    <a:cubicBezTo>
                      <a:pt x="245110" y="107950"/>
                      <a:pt x="238760" y="129540"/>
                      <a:pt x="224790" y="140970"/>
                    </a:cubicBezTo>
                    <a:cubicBezTo>
                      <a:pt x="209550" y="153670"/>
                      <a:pt x="176530" y="157480"/>
                      <a:pt x="148590" y="158750"/>
                    </a:cubicBezTo>
                    <a:cubicBezTo>
                      <a:pt x="115570" y="158750"/>
                      <a:pt x="62230" y="147320"/>
                      <a:pt x="38100" y="137160"/>
                    </a:cubicBezTo>
                    <a:cubicBezTo>
                      <a:pt x="24130" y="132080"/>
                      <a:pt x="13970" y="127000"/>
                      <a:pt x="8890" y="116840"/>
                    </a:cubicBezTo>
                    <a:cubicBezTo>
                      <a:pt x="1270" y="104140"/>
                      <a:pt x="0" y="72390"/>
                      <a:pt x="8890" y="59690"/>
                    </a:cubicBezTo>
                    <a:cubicBezTo>
                      <a:pt x="15240" y="46990"/>
                      <a:pt x="50800" y="36830"/>
                      <a:pt x="50800" y="36830"/>
                    </a:cubicBezTo>
                  </a:path>
                </a:pathLst>
              </a:custGeom>
              <a:solidFill>
                <a:srgbClr val="E0E9F3"/>
              </a:solidFill>
              <a:ln cap="sq">
                <a:noFill/>
                <a:prstDash val="solid"/>
                <a:miter/>
              </a:ln>
            </p:spPr>
          </p:sp>
        </p:grpSp>
        <p:grpSp>
          <p:nvGrpSpPr>
            <p:cNvPr name="Group 52" id="52"/>
            <p:cNvGrpSpPr/>
            <p:nvPr/>
          </p:nvGrpSpPr>
          <p:grpSpPr>
            <a:xfrm rot="0">
              <a:off x="2527439" y="3184789"/>
              <a:ext cx="364611" cy="244810"/>
              <a:chOff x="0" y="0"/>
              <a:chExt cx="444500" cy="298450"/>
            </a:xfrm>
          </p:grpSpPr>
          <p:sp>
            <p:nvSpPr>
              <p:cNvPr name="Freeform 53" id="53"/>
              <p:cNvSpPr/>
              <p:nvPr/>
            </p:nvSpPr>
            <p:spPr>
              <a:xfrm flipH="false" flipV="false" rot="0">
                <a:off x="44450" y="49530"/>
                <a:ext cx="351790" cy="203200"/>
              </a:xfrm>
              <a:custGeom>
                <a:avLst/>
                <a:gdLst/>
                <a:ahLst/>
                <a:cxnLst/>
                <a:rect r="r" b="b" t="t" l="l"/>
                <a:pathLst>
                  <a:path h="203200" w="351790">
                    <a:moveTo>
                      <a:pt x="116840" y="92710"/>
                    </a:moveTo>
                    <a:cubicBezTo>
                      <a:pt x="92710" y="137160"/>
                      <a:pt x="59690" y="113030"/>
                      <a:pt x="60960" y="101600"/>
                    </a:cubicBezTo>
                    <a:cubicBezTo>
                      <a:pt x="64770" y="73660"/>
                      <a:pt x="248920" y="0"/>
                      <a:pt x="295910" y="1270"/>
                    </a:cubicBezTo>
                    <a:cubicBezTo>
                      <a:pt x="316230" y="1270"/>
                      <a:pt x="331470" y="10160"/>
                      <a:pt x="339090" y="21590"/>
                    </a:cubicBezTo>
                    <a:cubicBezTo>
                      <a:pt x="347980" y="33020"/>
                      <a:pt x="351790" y="55880"/>
                      <a:pt x="346710" y="68580"/>
                    </a:cubicBezTo>
                    <a:cubicBezTo>
                      <a:pt x="341630" y="81280"/>
                      <a:pt x="325120" y="97790"/>
                      <a:pt x="312420" y="101600"/>
                    </a:cubicBezTo>
                    <a:cubicBezTo>
                      <a:pt x="298450" y="104140"/>
                      <a:pt x="275590" y="99060"/>
                      <a:pt x="265430" y="90170"/>
                    </a:cubicBezTo>
                    <a:cubicBezTo>
                      <a:pt x="255270" y="81280"/>
                      <a:pt x="246380" y="59690"/>
                      <a:pt x="247650" y="45720"/>
                    </a:cubicBezTo>
                    <a:cubicBezTo>
                      <a:pt x="250190" y="31750"/>
                      <a:pt x="264160" y="13970"/>
                      <a:pt x="275590" y="6350"/>
                    </a:cubicBezTo>
                    <a:cubicBezTo>
                      <a:pt x="284480" y="1270"/>
                      <a:pt x="297180" y="0"/>
                      <a:pt x="307340" y="1270"/>
                    </a:cubicBezTo>
                    <a:cubicBezTo>
                      <a:pt x="317500" y="3810"/>
                      <a:pt x="328930" y="8890"/>
                      <a:pt x="335280" y="17780"/>
                    </a:cubicBezTo>
                    <a:cubicBezTo>
                      <a:pt x="344170" y="27940"/>
                      <a:pt x="350520" y="50800"/>
                      <a:pt x="347980" y="63500"/>
                    </a:cubicBezTo>
                    <a:cubicBezTo>
                      <a:pt x="346710" y="73660"/>
                      <a:pt x="342900" y="81280"/>
                      <a:pt x="331470" y="91440"/>
                    </a:cubicBezTo>
                    <a:cubicBezTo>
                      <a:pt x="299720" y="119380"/>
                      <a:pt x="152400" y="186690"/>
                      <a:pt x="100330" y="196850"/>
                    </a:cubicBezTo>
                    <a:cubicBezTo>
                      <a:pt x="76200" y="201930"/>
                      <a:pt x="59690" y="203200"/>
                      <a:pt x="44450" y="195580"/>
                    </a:cubicBezTo>
                    <a:cubicBezTo>
                      <a:pt x="29210" y="189230"/>
                      <a:pt x="12700" y="171450"/>
                      <a:pt x="6350" y="156210"/>
                    </a:cubicBezTo>
                    <a:cubicBezTo>
                      <a:pt x="0" y="140970"/>
                      <a:pt x="2540" y="119380"/>
                      <a:pt x="6350" y="101600"/>
                    </a:cubicBezTo>
                    <a:cubicBezTo>
                      <a:pt x="8890" y="83820"/>
                      <a:pt x="13970" y="62230"/>
                      <a:pt x="25400" y="49530"/>
                    </a:cubicBezTo>
                    <a:cubicBezTo>
                      <a:pt x="35560" y="36830"/>
                      <a:pt x="52070" y="25400"/>
                      <a:pt x="66040" y="25400"/>
                    </a:cubicBezTo>
                    <a:cubicBezTo>
                      <a:pt x="80010" y="25400"/>
                      <a:pt x="100330" y="34290"/>
                      <a:pt x="109220" y="45720"/>
                    </a:cubicBezTo>
                    <a:cubicBezTo>
                      <a:pt x="116840" y="57150"/>
                      <a:pt x="116840" y="92710"/>
                      <a:pt x="116840" y="92710"/>
                    </a:cubicBezTo>
                  </a:path>
                </a:pathLst>
              </a:custGeom>
              <a:solidFill>
                <a:srgbClr val="E0E9F3"/>
              </a:solidFill>
              <a:ln cap="sq">
                <a:noFill/>
                <a:prstDash val="solid"/>
                <a:miter/>
              </a:ln>
            </p:spPr>
          </p:sp>
        </p:grpSp>
        <p:grpSp>
          <p:nvGrpSpPr>
            <p:cNvPr name="Group 54" id="54"/>
            <p:cNvGrpSpPr/>
            <p:nvPr/>
          </p:nvGrpSpPr>
          <p:grpSpPr>
            <a:xfrm rot="0">
              <a:off x="1512779" y="1940945"/>
              <a:ext cx="205224" cy="377112"/>
              <a:chOff x="0" y="0"/>
              <a:chExt cx="250190" cy="459740"/>
            </a:xfrm>
          </p:grpSpPr>
          <p:sp>
            <p:nvSpPr>
              <p:cNvPr name="Freeform 55" id="55"/>
              <p:cNvSpPr/>
              <p:nvPr/>
            </p:nvSpPr>
            <p:spPr>
              <a:xfrm flipH="false" flipV="false" rot="0">
                <a:off x="34290" y="44450"/>
                <a:ext cx="166370" cy="365760"/>
              </a:xfrm>
              <a:custGeom>
                <a:avLst/>
                <a:gdLst/>
                <a:ahLst/>
                <a:cxnLst/>
                <a:rect r="r" b="b" t="t" l="l"/>
                <a:pathLst>
                  <a:path h="365760" w="166370">
                    <a:moveTo>
                      <a:pt x="115570" y="120650"/>
                    </a:moveTo>
                    <a:cubicBezTo>
                      <a:pt x="111760" y="355600"/>
                      <a:pt x="87630" y="365760"/>
                      <a:pt x="71120" y="363220"/>
                    </a:cubicBezTo>
                    <a:cubicBezTo>
                      <a:pt x="55880" y="361950"/>
                      <a:pt x="38100" y="347980"/>
                      <a:pt x="27940" y="325120"/>
                    </a:cubicBezTo>
                    <a:cubicBezTo>
                      <a:pt x="6350" y="278130"/>
                      <a:pt x="13970" y="104140"/>
                      <a:pt x="26670" y="53340"/>
                    </a:cubicBezTo>
                    <a:cubicBezTo>
                      <a:pt x="31750" y="31750"/>
                      <a:pt x="36830" y="19050"/>
                      <a:pt x="48260" y="11430"/>
                    </a:cubicBezTo>
                    <a:cubicBezTo>
                      <a:pt x="59690" y="3810"/>
                      <a:pt x="82550" y="1270"/>
                      <a:pt x="95250" y="6350"/>
                    </a:cubicBezTo>
                    <a:cubicBezTo>
                      <a:pt x="106680" y="8890"/>
                      <a:pt x="114300" y="15240"/>
                      <a:pt x="121920" y="29210"/>
                    </a:cubicBezTo>
                    <a:cubicBezTo>
                      <a:pt x="142240" y="66040"/>
                      <a:pt x="163830" y="222250"/>
                      <a:pt x="160020" y="264160"/>
                    </a:cubicBezTo>
                    <a:cubicBezTo>
                      <a:pt x="157480" y="281940"/>
                      <a:pt x="154940" y="289560"/>
                      <a:pt x="147320" y="298450"/>
                    </a:cubicBezTo>
                    <a:cubicBezTo>
                      <a:pt x="139700" y="307340"/>
                      <a:pt x="127000" y="314960"/>
                      <a:pt x="115570" y="314960"/>
                    </a:cubicBezTo>
                    <a:cubicBezTo>
                      <a:pt x="100330" y="316230"/>
                      <a:pt x="72390" y="303530"/>
                      <a:pt x="63500" y="289560"/>
                    </a:cubicBezTo>
                    <a:cubicBezTo>
                      <a:pt x="54610" y="273050"/>
                      <a:pt x="58420" y="241300"/>
                      <a:pt x="63500" y="222250"/>
                    </a:cubicBezTo>
                    <a:cubicBezTo>
                      <a:pt x="67310" y="207010"/>
                      <a:pt x="76200" y="189230"/>
                      <a:pt x="88900" y="182880"/>
                    </a:cubicBezTo>
                    <a:cubicBezTo>
                      <a:pt x="100330" y="175260"/>
                      <a:pt x="123190" y="173990"/>
                      <a:pt x="135890" y="180340"/>
                    </a:cubicBezTo>
                    <a:cubicBezTo>
                      <a:pt x="148590" y="186690"/>
                      <a:pt x="161290" y="205740"/>
                      <a:pt x="163830" y="218440"/>
                    </a:cubicBezTo>
                    <a:cubicBezTo>
                      <a:pt x="166370" y="229870"/>
                      <a:pt x="163830" y="242570"/>
                      <a:pt x="158750" y="251460"/>
                    </a:cubicBezTo>
                    <a:cubicBezTo>
                      <a:pt x="153670" y="260350"/>
                      <a:pt x="144780" y="269240"/>
                      <a:pt x="134620" y="273050"/>
                    </a:cubicBezTo>
                    <a:cubicBezTo>
                      <a:pt x="121920" y="276860"/>
                      <a:pt x="99060" y="276860"/>
                      <a:pt x="86360" y="269240"/>
                    </a:cubicBezTo>
                    <a:cubicBezTo>
                      <a:pt x="74930" y="261620"/>
                      <a:pt x="63500" y="242570"/>
                      <a:pt x="63500" y="228600"/>
                    </a:cubicBezTo>
                    <a:cubicBezTo>
                      <a:pt x="62230" y="214630"/>
                      <a:pt x="72390" y="193040"/>
                      <a:pt x="83820" y="185420"/>
                    </a:cubicBezTo>
                    <a:cubicBezTo>
                      <a:pt x="95250" y="176530"/>
                      <a:pt x="118110" y="175260"/>
                      <a:pt x="130810" y="179070"/>
                    </a:cubicBezTo>
                    <a:cubicBezTo>
                      <a:pt x="140970" y="181610"/>
                      <a:pt x="151130" y="190500"/>
                      <a:pt x="156210" y="198120"/>
                    </a:cubicBezTo>
                    <a:cubicBezTo>
                      <a:pt x="162560" y="207010"/>
                      <a:pt x="165100" y="217170"/>
                      <a:pt x="165100" y="229870"/>
                    </a:cubicBezTo>
                    <a:cubicBezTo>
                      <a:pt x="163830" y="250190"/>
                      <a:pt x="152400" y="293370"/>
                      <a:pt x="138430" y="307340"/>
                    </a:cubicBezTo>
                    <a:cubicBezTo>
                      <a:pt x="128270" y="314960"/>
                      <a:pt x="114300" y="317500"/>
                      <a:pt x="102870" y="316230"/>
                    </a:cubicBezTo>
                    <a:cubicBezTo>
                      <a:pt x="90170" y="313690"/>
                      <a:pt x="74930" y="306070"/>
                      <a:pt x="63500" y="289560"/>
                    </a:cubicBezTo>
                    <a:cubicBezTo>
                      <a:pt x="39370" y="248920"/>
                      <a:pt x="17780" y="68580"/>
                      <a:pt x="33020" y="29210"/>
                    </a:cubicBezTo>
                    <a:cubicBezTo>
                      <a:pt x="38100" y="15240"/>
                      <a:pt x="49530" y="10160"/>
                      <a:pt x="59690" y="6350"/>
                    </a:cubicBezTo>
                    <a:cubicBezTo>
                      <a:pt x="69850" y="1270"/>
                      <a:pt x="85090" y="0"/>
                      <a:pt x="95250" y="6350"/>
                    </a:cubicBezTo>
                    <a:cubicBezTo>
                      <a:pt x="109220" y="12700"/>
                      <a:pt x="120650" y="29210"/>
                      <a:pt x="128270" y="53340"/>
                    </a:cubicBezTo>
                    <a:cubicBezTo>
                      <a:pt x="144780" y="105410"/>
                      <a:pt x="144780" y="278130"/>
                      <a:pt x="127000" y="325120"/>
                    </a:cubicBezTo>
                    <a:cubicBezTo>
                      <a:pt x="119380" y="344170"/>
                      <a:pt x="109220" y="356870"/>
                      <a:pt x="95250" y="360680"/>
                    </a:cubicBezTo>
                    <a:cubicBezTo>
                      <a:pt x="80010" y="365760"/>
                      <a:pt x="50800" y="356870"/>
                      <a:pt x="39370" y="346710"/>
                    </a:cubicBezTo>
                    <a:cubicBezTo>
                      <a:pt x="30480" y="339090"/>
                      <a:pt x="30480" y="330200"/>
                      <a:pt x="26670" y="313690"/>
                    </a:cubicBezTo>
                    <a:cubicBezTo>
                      <a:pt x="19050" y="275590"/>
                      <a:pt x="0" y="151130"/>
                      <a:pt x="16510" y="113030"/>
                    </a:cubicBezTo>
                    <a:cubicBezTo>
                      <a:pt x="26670" y="92710"/>
                      <a:pt x="48260" y="81280"/>
                      <a:pt x="63500" y="78740"/>
                    </a:cubicBezTo>
                    <a:cubicBezTo>
                      <a:pt x="74930" y="76200"/>
                      <a:pt x="88900" y="82550"/>
                      <a:pt x="97790" y="90170"/>
                    </a:cubicBezTo>
                    <a:cubicBezTo>
                      <a:pt x="105410" y="96520"/>
                      <a:pt x="115570" y="120650"/>
                      <a:pt x="115570" y="120650"/>
                    </a:cubicBezTo>
                  </a:path>
                </a:pathLst>
              </a:custGeom>
              <a:solidFill>
                <a:srgbClr val="74797D"/>
              </a:solidFill>
              <a:ln cap="sq">
                <a:noFill/>
                <a:prstDash val="solid"/>
                <a:miter/>
              </a:ln>
            </p:spPr>
          </p:sp>
        </p:grpSp>
        <p:grpSp>
          <p:nvGrpSpPr>
            <p:cNvPr name="Group 56" id="56"/>
            <p:cNvGrpSpPr/>
            <p:nvPr/>
          </p:nvGrpSpPr>
          <p:grpSpPr>
            <a:xfrm rot="0">
              <a:off x="1482568" y="1229433"/>
              <a:ext cx="205224" cy="307315"/>
              <a:chOff x="0" y="0"/>
              <a:chExt cx="250190" cy="374650"/>
            </a:xfrm>
          </p:grpSpPr>
          <p:sp>
            <p:nvSpPr>
              <p:cNvPr name="Freeform 57" id="57"/>
              <p:cNvSpPr/>
              <p:nvPr/>
            </p:nvSpPr>
            <p:spPr>
              <a:xfrm flipH="false" flipV="false" rot="0">
                <a:off x="36830" y="49530"/>
                <a:ext cx="172720" cy="275590"/>
              </a:xfrm>
              <a:custGeom>
                <a:avLst/>
                <a:gdLst/>
                <a:ahLst/>
                <a:cxnLst/>
                <a:rect r="r" b="b" t="t" l="l"/>
                <a:pathLst>
                  <a:path h="275590" w="172720">
                    <a:moveTo>
                      <a:pt x="149860" y="62230"/>
                    </a:moveTo>
                    <a:cubicBezTo>
                      <a:pt x="96520" y="264160"/>
                      <a:pt x="73660" y="275590"/>
                      <a:pt x="58420" y="273050"/>
                    </a:cubicBezTo>
                    <a:cubicBezTo>
                      <a:pt x="43180" y="271780"/>
                      <a:pt x="24130" y="255270"/>
                      <a:pt x="15240" y="234950"/>
                    </a:cubicBezTo>
                    <a:cubicBezTo>
                      <a:pt x="0" y="198120"/>
                      <a:pt x="16510" y="87630"/>
                      <a:pt x="26670" y="52070"/>
                    </a:cubicBezTo>
                    <a:cubicBezTo>
                      <a:pt x="31750" y="34290"/>
                      <a:pt x="36830" y="25400"/>
                      <a:pt x="44450" y="16510"/>
                    </a:cubicBezTo>
                    <a:cubicBezTo>
                      <a:pt x="53340" y="8890"/>
                      <a:pt x="66040" y="1270"/>
                      <a:pt x="77470" y="1270"/>
                    </a:cubicBezTo>
                    <a:cubicBezTo>
                      <a:pt x="88900" y="0"/>
                      <a:pt x="102870" y="3810"/>
                      <a:pt x="111760" y="10160"/>
                    </a:cubicBezTo>
                    <a:cubicBezTo>
                      <a:pt x="120650" y="16510"/>
                      <a:pt x="125730" y="25400"/>
                      <a:pt x="132080" y="40640"/>
                    </a:cubicBezTo>
                    <a:cubicBezTo>
                      <a:pt x="144780" y="76200"/>
                      <a:pt x="172720" y="193040"/>
                      <a:pt x="160020" y="229870"/>
                    </a:cubicBezTo>
                    <a:cubicBezTo>
                      <a:pt x="154940" y="247650"/>
                      <a:pt x="138430" y="259080"/>
                      <a:pt x="127000" y="262890"/>
                    </a:cubicBezTo>
                    <a:cubicBezTo>
                      <a:pt x="116840" y="267970"/>
                      <a:pt x="104140" y="266700"/>
                      <a:pt x="93980" y="262890"/>
                    </a:cubicBezTo>
                    <a:cubicBezTo>
                      <a:pt x="85090" y="259080"/>
                      <a:pt x="73660" y="251460"/>
                      <a:pt x="68580" y="242570"/>
                    </a:cubicBezTo>
                    <a:cubicBezTo>
                      <a:pt x="62230" y="231140"/>
                      <a:pt x="59690" y="208280"/>
                      <a:pt x="64770" y="195580"/>
                    </a:cubicBezTo>
                    <a:cubicBezTo>
                      <a:pt x="69850" y="181610"/>
                      <a:pt x="88900" y="168910"/>
                      <a:pt x="101600" y="165100"/>
                    </a:cubicBezTo>
                    <a:cubicBezTo>
                      <a:pt x="113030" y="162560"/>
                      <a:pt x="124460" y="163830"/>
                      <a:pt x="134620" y="168910"/>
                    </a:cubicBezTo>
                    <a:cubicBezTo>
                      <a:pt x="146050" y="176530"/>
                      <a:pt x="158750" y="195580"/>
                      <a:pt x="162560" y="208280"/>
                    </a:cubicBezTo>
                    <a:cubicBezTo>
                      <a:pt x="163830" y="218440"/>
                      <a:pt x="161290" y="231140"/>
                      <a:pt x="156210" y="240030"/>
                    </a:cubicBezTo>
                    <a:cubicBezTo>
                      <a:pt x="151130" y="248920"/>
                      <a:pt x="140970" y="257810"/>
                      <a:pt x="132080" y="261620"/>
                    </a:cubicBezTo>
                    <a:cubicBezTo>
                      <a:pt x="121920" y="265430"/>
                      <a:pt x="110490" y="267970"/>
                      <a:pt x="99060" y="264160"/>
                    </a:cubicBezTo>
                    <a:cubicBezTo>
                      <a:pt x="87630" y="260350"/>
                      <a:pt x="73660" y="250190"/>
                      <a:pt x="63500" y="232410"/>
                    </a:cubicBezTo>
                    <a:cubicBezTo>
                      <a:pt x="44450" y="198120"/>
                      <a:pt x="25400" y="88900"/>
                      <a:pt x="31750" y="49530"/>
                    </a:cubicBezTo>
                    <a:cubicBezTo>
                      <a:pt x="34290" y="30480"/>
                      <a:pt x="41910" y="15240"/>
                      <a:pt x="54610" y="8890"/>
                    </a:cubicBezTo>
                    <a:cubicBezTo>
                      <a:pt x="68580" y="1270"/>
                      <a:pt x="99060" y="1270"/>
                      <a:pt x="111760" y="10160"/>
                    </a:cubicBezTo>
                    <a:cubicBezTo>
                      <a:pt x="124460" y="17780"/>
                      <a:pt x="129540" y="33020"/>
                      <a:pt x="133350" y="52070"/>
                    </a:cubicBezTo>
                    <a:cubicBezTo>
                      <a:pt x="139700" y="91440"/>
                      <a:pt x="127000" y="200660"/>
                      <a:pt x="114300" y="234950"/>
                    </a:cubicBezTo>
                    <a:cubicBezTo>
                      <a:pt x="107950" y="250190"/>
                      <a:pt x="102870" y="259080"/>
                      <a:pt x="93980" y="264160"/>
                    </a:cubicBezTo>
                    <a:cubicBezTo>
                      <a:pt x="83820" y="270510"/>
                      <a:pt x="69850" y="274320"/>
                      <a:pt x="58420" y="273050"/>
                    </a:cubicBezTo>
                    <a:cubicBezTo>
                      <a:pt x="46990" y="271780"/>
                      <a:pt x="34290" y="265430"/>
                      <a:pt x="26670" y="256540"/>
                    </a:cubicBezTo>
                    <a:cubicBezTo>
                      <a:pt x="19050" y="247650"/>
                      <a:pt x="15240" y="238760"/>
                      <a:pt x="13970" y="222250"/>
                    </a:cubicBezTo>
                    <a:cubicBezTo>
                      <a:pt x="11430" y="186690"/>
                      <a:pt x="35560" y="72390"/>
                      <a:pt x="52070" y="39370"/>
                    </a:cubicBezTo>
                    <a:cubicBezTo>
                      <a:pt x="59690" y="25400"/>
                      <a:pt x="66040" y="17780"/>
                      <a:pt x="74930" y="12700"/>
                    </a:cubicBezTo>
                    <a:cubicBezTo>
                      <a:pt x="85090" y="7620"/>
                      <a:pt x="100330" y="5080"/>
                      <a:pt x="111760" y="7620"/>
                    </a:cubicBezTo>
                    <a:cubicBezTo>
                      <a:pt x="121920" y="10160"/>
                      <a:pt x="134620" y="19050"/>
                      <a:pt x="140970" y="27940"/>
                    </a:cubicBezTo>
                    <a:cubicBezTo>
                      <a:pt x="147320" y="36830"/>
                      <a:pt x="149860" y="62230"/>
                      <a:pt x="149860" y="62230"/>
                    </a:cubicBezTo>
                  </a:path>
                </a:pathLst>
              </a:custGeom>
              <a:solidFill>
                <a:srgbClr val="74797D"/>
              </a:solidFill>
              <a:ln cap="sq">
                <a:noFill/>
                <a:prstDash val="solid"/>
                <a:miter/>
              </a:ln>
            </p:spPr>
          </p:sp>
        </p:grpSp>
        <p:grpSp>
          <p:nvGrpSpPr>
            <p:cNvPr name="Group 58" id="58"/>
            <p:cNvGrpSpPr/>
            <p:nvPr/>
          </p:nvGrpSpPr>
          <p:grpSpPr>
            <a:xfrm rot="0">
              <a:off x="1511737" y="2770174"/>
              <a:ext cx="194806" cy="291689"/>
              <a:chOff x="0" y="0"/>
              <a:chExt cx="237490" cy="355600"/>
            </a:xfrm>
          </p:grpSpPr>
          <p:sp>
            <p:nvSpPr>
              <p:cNvPr name="Freeform 59" id="59"/>
              <p:cNvSpPr/>
              <p:nvPr/>
            </p:nvSpPr>
            <p:spPr>
              <a:xfrm flipH="false" flipV="false" rot="0">
                <a:off x="46990" y="41910"/>
                <a:ext cx="142240" cy="265430"/>
              </a:xfrm>
              <a:custGeom>
                <a:avLst/>
                <a:gdLst/>
                <a:ahLst/>
                <a:cxnLst/>
                <a:rect r="r" b="b" t="t" l="l"/>
                <a:pathLst>
                  <a:path h="265430" w="142240">
                    <a:moveTo>
                      <a:pt x="129540" y="80010"/>
                    </a:moveTo>
                    <a:cubicBezTo>
                      <a:pt x="118110" y="245110"/>
                      <a:pt x="100330" y="261620"/>
                      <a:pt x="83820" y="262890"/>
                    </a:cubicBezTo>
                    <a:cubicBezTo>
                      <a:pt x="68580" y="265430"/>
                      <a:pt x="45720" y="254000"/>
                      <a:pt x="33020" y="236220"/>
                    </a:cubicBezTo>
                    <a:cubicBezTo>
                      <a:pt x="11430" y="208280"/>
                      <a:pt x="0" y="124460"/>
                      <a:pt x="3810" y="83820"/>
                    </a:cubicBezTo>
                    <a:cubicBezTo>
                      <a:pt x="6350" y="54610"/>
                      <a:pt x="13970" y="19050"/>
                      <a:pt x="31750" y="8890"/>
                    </a:cubicBezTo>
                    <a:cubicBezTo>
                      <a:pt x="49530" y="0"/>
                      <a:pt x="93980" y="12700"/>
                      <a:pt x="111760" y="26670"/>
                    </a:cubicBezTo>
                    <a:cubicBezTo>
                      <a:pt x="128270" y="40640"/>
                      <a:pt x="134620" y="71120"/>
                      <a:pt x="138430" y="88900"/>
                    </a:cubicBezTo>
                    <a:cubicBezTo>
                      <a:pt x="140970" y="100330"/>
                      <a:pt x="140970" y="111760"/>
                      <a:pt x="138430" y="120650"/>
                    </a:cubicBezTo>
                    <a:cubicBezTo>
                      <a:pt x="134620" y="130810"/>
                      <a:pt x="127000" y="140970"/>
                      <a:pt x="118110" y="146050"/>
                    </a:cubicBezTo>
                    <a:cubicBezTo>
                      <a:pt x="109220" y="152400"/>
                      <a:pt x="96520" y="154940"/>
                      <a:pt x="86360" y="154940"/>
                    </a:cubicBezTo>
                    <a:cubicBezTo>
                      <a:pt x="76200" y="153670"/>
                      <a:pt x="64770" y="148590"/>
                      <a:pt x="55880" y="142240"/>
                    </a:cubicBezTo>
                    <a:cubicBezTo>
                      <a:pt x="48260" y="134620"/>
                      <a:pt x="41910" y="124460"/>
                      <a:pt x="40640" y="113030"/>
                    </a:cubicBezTo>
                    <a:cubicBezTo>
                      <a:pt x="39370" y="100330"/>
                      <a:pt x="44450" y="77470"/>
                      <a:pt x="54610" y="68580"/>
                    </a:cubicBezTo>
                    <a:cubicBezTo>
                      <a:pt x="63500" y="58420"/>
                      <a:pt x="86360" y="50800"/>
                      <a:pt x="99060" y="53340"/>
                    </a:cubicBezTo>
                    <a:cubicBezTo>
                      <a:pt x="113030" y="55880"/>
                      <a:pt x="130810" y="71120"/>
                      <a:pt x="137160" y="83820"/>
                    </a:cubicBezTo>
                    <a:cubicBezTo>
                      <a:pt x="142240" y="96520"/>
                      <a:pt x="140970" y="119380"/>
                      <a:pt x="133350" y="130810"/>
                    </a:cubicBezTo>
                    <a:cubicBezTo>
                      <a:pt x="125730" y="143510"/>
                      <a:pt x="105410" y="153670"/>
                      <a:pt x="91440" y="154940"/>
                    </a:cubicBezTo>
                    <a:cubicBezTo>
                      <a:pt x="77470" y="154940"/>
                      <a:pt x="57150" y="144780"/>
                      <a:pt x="49530" y="133350"/>
                    </a:cubicBezTo>
                    <a:cubicBezTo>
                      <a:pt x="40640" y="121920"/>
                      <a:pt x="33020" y="91440"/>
                      <a:pt x="40640" y="82550"/>
                    </a:cubicBezTo>
                    <a:cubicBezTo>
                      <a:pt x="49530" y="72390"/>
                      <a:pt x="90170" y="69850"/>
                      <a:pt x="105410" y="82550"/>
                    </a:cubicBezTo>
                    <a:cubicBezTo>
                      <a:pt x="125730" y="100330"/>
                      <a:pt x="132080" y="184150"/>
                      <a:pt x="129540" y="213360"/>
                    </a:cubicBezTo>
                    <a:cubicBezTo>
                      <a:pt x="127000" y="228600"/>
                      <a:pt x="123190" y="237490"/>
                      <a:pt x="115570" y="246380"/>
                    </a:cubicBezTo>
                    <a:cubicBezTo>
                      <a:pt x="109220" y="255270"/>
                      <a:pt x="95250" y="261620"/>
                      <a:pt x="83820" y="262890"/>
                    </a:cubicBezTo>
                    <a:cubicBezTo>
                      <a:pt x="73660" y="264160"/>
                      <a:pt x="58420" y="261620"/>
                      <a:pt x="49530" y="254000"/>
                    </a:cubicBezTo>
                    <a:cubicBezTo>
                      <a:pt x="40640" y="247650"/>
                      <a:pt x="33020" y="240030"/>
                      <a:pt x="29210" y="224790"/>
                    </a:cubicBezTo>
                    <a:cubicBezTo>
                      <a:pt x="19050" y="194310"/>
                      <a:pt x="19050" y="97790"/>
                      <a:pt x="29210" y="67310"/>
                    </a:cubicBezTo>
                    <a:cubicBezTo>
                      <a:pt x="33020" y="52070"/>
                      <a:pt x="40640" y="44450"/>
                      <a:pt x="49530" y="38100"/>
                    </a:cubicBezTo>
                    <a:cubicBezTo>
                      <a:pt x="58420" y="31750"/>
                      <a:pt x="73660" y="27940"/>
                      <a:pt x="83820" y="29210"/>
                    </a:cubicBezTo>
                    <a:cubicBezTo>
                      <a:pt x="95250" y="30480"/>
                      <a:pt x="109220" y="38100"/>
                      <a:pt x="115570" y="45720"/>
                    </a:cubicBezTo>
                    <a:cubicBezTo>
                      <a:pt x="123190" y="54610"/>
                      <a:pt x="129540" y="80010"/>
                      <a:pt x="129540" y="80010"/>
                    </a:cubicBezTo>
                  </a:path>
                </a:pathLst>
              </a:custGeom>
              <a:solidFill>
                <a:srgbClr val="74797D"/>
              </a:solidFill>
              <a:ln cap="sq">
                <a:noFill/>
                <a:prstDash val="solid"/>
                <a:miter/>
              </a:ln>
            </p:spPr>
          </p:sp>
        </p:grpSp>
        <p:grpSp>
          <p:nvGrpSpPr>
            <p:cNvPr name="Group 60" id="60"/>
            <p:cNvGrpSpPr/>
            <p:nvPr/>
          </p:nvGrpSpPr>
          <p:grpSpPr>
            <a:xfrm rot="0">
              <a:off x="2368052" y="704394"/>
              <a:ext cx="534415" cy="570876"/>
              <a:chOff x="0" y="0"/>
              <a:chExt cx="651510" cy="695960"/>
            </a:xfrm>
          </p:grpSpPr>
          <p:sp>
            <p:nvSpPr>
              <p:cNvPr name="Freeform 61" id="61"/>
              <p:cNvSpPr/>
              <p:nvPr/>
            </p:nvSpPr>
            <p:spPr>
              <a:xfrm flipH="false" flipV="false" rot="0">
                <a:off x="48260" y="48260"/>
                <a:ext cx="575310" cy="608330"/>
              </a:xfrm>
              <a:custGeom>
                <a:avLst/>
                <a:gdLst/>
                <a:ahLst/>
                <a:cxnLst/>
                <a:rect r="r" b="b" t="t" l="l"/>
                <a:pathLst>
                  <a:path h="608330" w="575310">
                    <a:moveTo>
                      <a:pt x="369570" y="194310"/>
                    </a:moveTo>
                    <a:cubicBezTo>
                      <a:pt x="424180" y="565150"/>
                      <a:pt x="421640" y="574040"/>
                      <a:pt x="412750" y="581660"/>
                    </a:cubicBezTo>
                    <a:cubicBezTo>
                      <a:pt x="401320" y="591820"/>
                      <a:pt x="372110" y="600710"/>
                      <a:pt x="356870" y="595630"/>
                    </a:cubicBezTo>
                    <a:cubicBezTo>
                      <a:pt x="344170" y="591820"/>
                      <a:pt x="332740" y="581660"/>
                      <a:pt x="325120" y="561340"/>
                    </a:cubicBezTo>
                    <a:cubicBezTo>
                      <a:pt x="306070" y="508000"/>
                      <a:pt x="312420" y="279400"/>
                      <a:pt x="337820" y="224790"/>
                    </a:cubicBezTo>
                    <a:cubicBezTo>
                      <a:pt x="347980" y="201930"/>
                      <a:pt x="364490" y="187960"/>
                      <a:pt x="381000" y="185420"/>
                    </a:cubicBezTo>
                    <a:cubicBezTo>
                      <a:pt x="396240" y="184150"/>
                      <a:pt x="419100" y="195580"/>
                      <a:pt x="431800" y="213360"/>
                    </a:cubicBezTo>
                    <a:cubicBezTo>
                      <a:pt x="454660" y="242570"/>
                      <a:pt x="461010" y="332740"/>
                      <a:pt x="463550" y="378460"/>
                    </a:cubicBezTo>
                    <a:cubicBezTo>
                      <a:pt x="464820" y="411480"/>
                      <a:pt x="468630" y="447040"/>
                      <a:pt x="455930" y="462280"/>
                    </a:cubicBezTo>
                    <a:cubicBezTo>
                      <a:pt x="444500" y="476250"/>
                      <a:pt x="415290" y="482600"/>
                      <a:pt x="400050" y="478790"/>
                    </a:cubicBezTo>
                    <a:cubicBezTo>
                      <a:pt x="386080" y="474980"/>
                      <a:pt x="374650" y="463550"/>
                      <a:pt x="367030" y="444500"/>
                    </a:cubicBezTo>
                    <a:cubicBezTo>
                      <a:pt x="350520" y="401320"/>
                      <a:pt x="364490" y="273050"/>
                      <a:pt x="377190" y="196850"/>
                    </a:cubicBezTo>
                    <a:cubicBezTo>
                      <a:pt x="389890" y="130810"/>
                      <a:pt x="408940" y="41910"/>
                      <a:pt x="435610" y="16510"/>
                    </a:cubicBezTo>
                    <a:cubicBezTo>
                      <a:pt x="449580" y="2540"/>
                      <a:pt x="467360" y="0"/>
                      <a:pt x="481330" y="2540"/>
                    </a:cubicBezTo>
                    <a:cubicBezTo>
                      <a:pt x="494030" y="5080"/>
                      <a:pt x="509270" y="13970"/>
                      <a:pt x="518160" y="31750"/>
                    </a:cubicBezTo>
                    <a:cubicBezTo>
                      <a:pt x="538480" y="73660"/>
                      <a:pt x="546100" y="252730"/>
                      <a:pt x="521970" y="293370"/>
                    </a:cubicBezTo>
                    <a:cubicBezTo>
                      <a:pt x="510540" y="313690"/>
                      <a:pt x="486410" y="321310"/>
                      <a:pt x="471170" y="321310"/>
                    </a:cubicBezTo>
                    <a:cubicBezTo>
                      <a:pt x="458470" y="321310"/>
                      <a:pt x="447040" y="312420"/>
                      <a:pt x="439420" y="303530"/>
                    </a:cubicBezTo>
                    <a:cubicBezTo>
                      <a:pt x="431800" y="295910"/>
                      <a:pt x="426720" y="285750"/>
                      <a:pt x="426720" y="270510"/>
                    </a:cubicBezTo>
                    <a:cubicBezTo>
                      <a:pt x="424180" y="238760"/>
                      <a:pt x="443230" y="149860"/>
                      <a:pt x="463550" y="127000"/>
                    </a:cubicBezTo>
                    <a:cubicBezTo>
                      <a:pt x="476250" y="114300"/>
                      <a:pt x="494030" y="107950"/>
                      <a:pt x="508000" y="110490"/>
                    </a:cubicBezTo>
                    <a:cubicBezTo>
                      <a:pt x="523240" y="114300"/>
                      <a:pt x="541020" y="127000"/>
                      <a:pt x="551180" y="149860"/>
                    </a:cubicBezTo>
                    <a:cubicBezTo>
                      <a:pt x="575310" y="205740"/>
                      <a:pt x="557530" y="430530"/>
                      <a:pt x="552450" y="495300"/>
                    </a:cubicBezTo>
                    <a:cubicBezTo>
                      <a:pt x="549910" y="520700"/>
                      <a:pt x="552450" y="533400"/>
                      <a:pt x="543560" y="548640"/>
                    </a:cubicBezTo>
                    <a:cubicBezTo>
                      <a:pt x="534670" y="565150"/>
                      <a:pt x="521970" y="581660"/>
                      <a:pt x="495300" y="589280"/>
                    </a:cubicBezTo>
                    <a:cubicBezTo>
                      <a:pt x="421640" y="608330"/>
                      <a:pt x="96520" y="538480"/>
                      <a:pt x="34290" y="502920"/>
                    </a:cubicBezTo>
                    <a:cubicBezTo>
                      <a:pt x="13970" y="491490"/>
                      <a:pt x="6350" y="481330"/>
                      <a:pt x="2540" y="467360"/>
                    </a:cubicBezTo>
                    <a:cubicBezTo>
                      <a:pt x="0" y="453390"/>
                      <a:pt x="5080" y="431800"/>
                      <a:pt x="15240" y="421640"/>
                    </a:cubicBezTo>
                    <a:cubicBezTo>
                      <a:pt x="24130" y="411480"/>
                      <a:pt x="45720" y="403860"/>
                      <a:pt x="59690" y="405130"/>
                    </a:cubicBezTo>
                    <a:cubicBezTo>
                      <a:pt x="73660" y="407670"/>
                      <a:pt x="92710" y="421640"/>
                      <a:pt x="97790" y="434340"/>
                    </a:cubicBezTo>
                    <a:cubicBezTo>
                      <a:pt x="104140" y="447040"/>
                      <a:pt x="102870" y="469900"/>
                      <a:pt x="96520" y="481330"/>
                    </a:cubicBezTo>
                    <a:cubicBezTo>
                      <a:pt x="88900" y="494030"/>
                      <a:pt x="68580" y="504190"/>
                      <a:pt x="55880" y="506730"/>
                    </a:cubicBezTo>
                    <a:cubicBezTo>
                      <a:pt x="44450" y="508000"/>
                      <a:pt x="33020" y="504190"/>
                      <a:pt x="24130" y="497840"/>
                    </a:cubicBezTo>
                    <a:cubicBezTo>
                      <a:pt x="15240" y="492760"/>
                      <a:pt x="7620" y="482600"/>
                      <a:pt x="3810" y="472440"/>
                    </a:cubicBezTo>
                    <a:cubicBezTo>
                      <a:pt x="1270" y="459740"/>
                      <a:pt x="3810" y="436880"/>
                      <a:pt x="11430" y="425450"/>
                    </a:cubicBezTo>
                    <a:cubicBezTo>
                      <a:pt x="20320" y="414020"/>
                      <a:pt x="34290" y="407670"/>
                      <a:pt x="54610" y="405130"/>
                    </a:cubicBezTo>
                    <a:cubicBezTo>
                      <a:pt x="93980" y="398780"/>
                      <a:pt x="184150" y="421640"/>
                      <a:pt x="234950" y="433070"/>
                    </a:cubicBezTo>
                    <a:cubicBezTo>
                      <a:pt x="274320" y="443230"/>
                      <a:pt x="306070" y="461010"/>
                      <a:pt x="335280" y="466090"/>
                    </a:cubicBezTo>
                    <a:cubicBezTo>
                      <a:pt x="358140" y="469900"/>
                      <a:pt x="375920" y="462280"/>
                      <a:pt x="394970" y="467360"/>
                    </a:cubicBezTo>
                    <a:cubicBezTo>
                      <a:pt x="414020" y="472440"/>
                      <a:pt x="436880" y="502920"/>
                      <a:pt x="450850" y="495300"/>
                    </a:cubicBezTo>
                    <a:cubicBezTo>
                      <a:pt x="481330" y="476250"/>
                      <a:pt x="435610" y="199390"/>
                      <a:pt x="452120" y="148590"/>
                    </a:cubicBezTo>
                    <a:cubicBezTo>
                      <a:pt x="457200" y="132080"/>
                      <a:pt x="463550" y="125730"/>
                      <a:pt x="473710" y="119380"/>
                    </a:cubicBezTo>
                    <a:cubicBezTo>
                      <a:pt x="482600" y="113030"/>
                      <a:pt x="497840" y="109220"/>
                      <a:pt x="508000" y="110490"/>
                    </a:cubicBezTo>
                    <a:cubicBezTo>
                      <a:pt x="519430" y="113030"/>
                      <a:pt x="532130" y="119380"/>
                      <a:pt x="539750" y="128270"/>
                    </a:cubicBezTo>
                    <a:cubicBezTo>
                      <a:pt x="547370" y="137160"/>
                      <a:pt x="549910" y="149860"/>
                      <a:pt x="552450" y="162560"/>
                    </a:cubicBezTo>
                    <a:cubicBezTo>
                      <a:pt x="554990" y="179070"/>
                      <a:pt x="552450" y="201930"/>
                      <a:pt x="548640" y="223520"/>
                    </a:cubicBezTo>
                    <a:cubicBezTo>
                      <a:pt x="542290" y="248920"/>
                      <a:pt x="530860" y="288290"/>
                      <a:pt x="515620" y="303530"/>
                    </a:cubicBezTo>
                    <a:cubicBezTo>
                      <a:pt x="502920" y="316230"/>
                      <a:pt x="485140" y="322580"/>
                      <a:pt x="471170" y="321310"/>
                    </a:cubicBezTo>
                    <a:cubicBezTo>
                      <a:pt x="457200" y="318770"/>
                      <a:pt x="441960" y="311150"/>
                      <a:pt x="431800" y="294640"/>
                    </a:cubicBezTo>
                    <a:cubicBezTo>
                      <a:pt x="410210" y="255270"/>
                      <a:pt x="412750" y="92710"/>
                      <a:pt x="420370" y="49530"/>
                    </a:cubicBezTo>
                    <a:cubicBezTo>
                      <a:pt x="424180" y="33020"/>
                      <a:pt x="426720" y="24130"/>
                      <a:pt x="435610" y="16510"/>
                    </a:cubicBezTo>
                    <a:cubicBezTo>
                      <a:pt x="445770" y="7620"/>
                      <a:pt x="467360" y="0"/>
                      <a:pt x="481330" y="2540"/>
                    </a:cubicBezTo>
                    <a:cubicBezTo>
                      <a:pt x="492760" y="3810"/>
                      <a:pt x="505460" y="12700"/>
                      <a:pt x="511810" y="21590"/>
                    </a:cubicBezTo>
                    <a:cubicBezTo>
                      <a:pt x="518160" y="29210"/>
                      <a:pt x="521970" y="39370"/>
                      <a:pt x="521970" y="55880"/>
                    </a:cubicBezTo>
                    <a:cubicBezTo>
                      <a:pt x="521970" y="86360"/>
                      <a:pt x="487680" y="148590"/>
                      <a:pt x="478790" y="199390"/>
                    </a:cubicBezTo>
                    <a:cubicBezTo>
                      <a:pt x="469900" y="254000"/>
                      <a:pt x="478790" y="323850"/>
                      <a:pt x="473710" y="372110"/>
                    </a:cubicBezTo>
                    <a:cubicBezTo>
                      <a:pt x="469900" y="407670"/>
                      <a:pt x="469900" y="445770"/>
                      <a:pt x="455930" y="462280"/>
                    </a:cubicBezTo>
                    <a:cubicBezTo>
                      <a:pt x="445770" y="474980"/>
                      <a:pt x="426720" y="482600"/>
                      <a:pt x="412750" y="481330"/>
                    </a:cubicBezTo>
                    <a:cubicBezTo>
                      <a:pt x="398780" y="480060"/>
                      <a:pt x="383540" y="472440"/>
                      <a:pt x="372110" y="455930"/>
                    </a:cubicBezTo>
                    <a:cubicBezTo>
                      <a:pt x="347980" y="419100"/>
                      <a:pt x="322580" y="266700"/>
                      <a:pt x="337820" y="224790"/>
                    </a:cubicBezTo>
                    <a:cubicBezTo>
                      <a:pt x="345440" y="203200"/>
                      <a:pt x="365760" y="189230"/>
                      <a:pt x="381000" y="185420"/>
                    </a:cubicBezTo>
                    <a:cubicBezTo>
                      <a:pt x="392430" y="182880"/>
                      <a:pt x="406400" y="187960"/>
                      <a:pt x="415290" y="194310"/>
                    </a:cubicBezTo>
                    <a:cubicBezTo>
                      <a:pt x="425450" y="200660"/>
                      <a:pt x="431800" y="208280"/>
                      <a:pt x="436880" y="224790"/>
                    </a:cubicBezTo>
                    <a:cubicBezTo>
                      <a:pt x="450850" y="273050"/>
                      <a:pt x="440690" y="491490"/>
                      <a:pt x="425450" y="548640"/>
                    </a:cubicBezTo>
                    <a:cubicBezTo>
                      <a:pt x="420370" y="568960"/>
                      <a:pt x="415290" y="581660"/>
                      <a:pt x="403860" y="590550"/>
                    </a:cubicBezTo>
                    <a:cubicBezTo>
                      <a:pt x="392430" y="598170"/>
                      <a:pt x="370840" y="600710"/>
                      <a:pt x="356870" y="595630"/>
                    </a:cubicBezTo>
                    <a:cubicBezTo>
                      <a:pt x="342900" y="590550"/>
                      <a:pt x="334010" y="579120"/>
                      <a:pt x="323850" y="556260"/>
                    </a:cubicBezTo>
                    <a:cubicBezTo>
                      <a:pt x="297180" y="500380"/>
                      <a:pt x="266700" y="264160"/>
                      <a:pt x="269240" y="208280"/>
                    </a:cubicBezTo>
                    <a:cubicBezTo>
                      <a:pt x="269240" y="190500"/>
                      <a:pt x="270510" y="182880"/>
                      <a:pt x="276860" y="172720"/>
                    </a:cubicBezTo>
                    <a:cubicBezTo>
                      <a:pt x="284480" y="162560"/>
                      <a:pt x="304800" y="151130"/>
                      <a:pt x="318770" y="149860"/>
                    </a:cubicBezTo>
                    <a:cubicBezTo>
                      <a:pt x="330200" y="148590"/>
                      <a:pt x="344170" y="154940"/>
                      <a:pt x="351790" y="162560"/>
                    </a:cubicBezTo>
                    <a:cubicBezTo>
                      <a:pt x="360680" y="168910"/>
                      <a:pt x="369570" y="194310"/>
                      <a:pt x="369570" y="194310"/>
                    </a:cubicBezTo>
                  </a:path>
                </a:pathLst>
              </a:custGeom>
              <a:solidFill>
                <a:srgbClr val="78747B"/>
              </a:solidFill>
              <a:ln cap="sq">
                <a:noFill/>
                <a:prstDash val="solid"/>
                <a:miter/>
              </a:ln>
            </p:spPr>
          </p:sp>
        </p:grpSp>
        <p:grpSp>
          <p:nvGrpSpPr>
            <p:cNvPr name="Group 62" id="62"/>
            <p:cNvGrpSpPr/>
            <p:nvPr/>
          </p:nvGrpSpPr>
          <p:grpSpPr>
            <a:xfrm rot="0">
              <a:off x="1501320" y="3984849"/>
              <a:ext cx="202099" cy="172930"/>
              <a:chOff x="0" y="0"/>
              <a:chExt cx="246380" cy="210820"/>
            </a:xfrm>
          </p:grpSpPr>
          <p:sp>
            <p:nvSpPr>
              <p:cNvPr name="Freeform 63" id="63"/>
              <p:cNvSpPr/>
              <p:nvPr/>
            </p:nvSpPr>
            <p:spPr>
              <a:xfrm flipH="false" flipV="false" rot="0">
                <a:off x="48260" y="50800"/>
                <a:ext cx="148590" cy="111760"/>
              </a:xfrm>
              <a:custGeom>
                <a:avLst/>
                <a:gdLst/>
                <a:ahLst/>
                <a:cxnLst/>
                <a:rect r="r" b="b" t="t" l="l"/>
                <a:pathLst>
                  <a:path h="111760" w="148590">
                    <a:moveTo>
                      <a:pt x="53340" y="22860"/>
                    </a:moveTo>
                    <a:cubicBezTo>
                      <a:pt x="105410" y="0"/>
                      <a:pt x="119380" y="3810"/>
                      <a:pt x="128270" y="11430"/>
                    </a:cubicBezTo>
                    <a:cubicBezTo>
                      <a:pt x="137160" y="17780"/>
                      <a:pt x="144780" y="30480"/>
                      <a:pt x="146050" y="41910"/>
                    </a:cubicBezTo>
                    <a:cubicBezTo>
                      <a:pt x="148590" y="53340"/>
                      <a:pt x="148590" y="68580"/>
                      <a:pt x="139700" y="77470"/>
                    </a:cubicBezTo>
                    <a:cubicBezTo>
                      <a:pt x="123190" y="93980"/>
                      <a:pt x="44450" y="111760"/>
                      <a:pt x="22860" y="99060"/>
                    </a:cubicBezTo>
                    <a:cubicBezTo>
                      <a:pt x="7620" y="90170"/>
                      <a:pt x="0" y="59690"/>
                      <a:pt x="3810" y="44450"/>
                    </a:cubicBezTo>
                    <a:cubicBezTo>
                      <a:pt x="8890" y="29210"/>
                      <a:pt x="34290" y="11430"/>
                      <a:pt x="48260" y="7620"/>
                    </a:cubicBezTo>
                    <a:cubicBezTo>
                      <a:pt x="59690" y="5080"/>
                      <a:pt x="76200" y="7620"/>
                      <a:pt x="83820" y="17780"/>
                    </a:cubicBezTo>
                    <a:cubicBezTo>
                      <a:pt x="93980" y="31750"/>
                      <a:pt x="92710" y="85090"/>
                      <a:pt x="82550" y="99060"/>
                    </a:cubicBezTo>
                    <a:cubicBezTo>
                      <a:pt x="76200" y="107950"/>
                      <a:pt x="62230" y="110490"/>
                      <a:pt x="52070" y="109220"/>
                    </a:cubicBezTo>
                    <a:cubicBezTo>
                      <a:pt x="39370" y="107950"/>
                      <a:pt x="17780" y="97790"/>
                      <a:pt x="10160" y="86360"/>
                    </a:cubicBezTo>
                    <a:cubicBezTo>
                      <a:pt x="2540" y="73660"/>
                      <a:pt x="1270" y="50800"/>
                      <a:pt x="6350" y="38100"/>
                    </a:cubicBezTo>
                    <a:cubicBezTo>
                      <a:pt x="11430" y="25400"/>
                      <a:pt x="29210" y="11430"/>
                      <a:pt x="43180" y="8890"/>
                    </a:cubicBezTo>
                    <a:cubicBezTo>
                      <a:pt x="57150" y="6350"/>
                      <a:pt x="78740" y="13970"/>
                      <a:pt x="88900" y="21590"/>
                    </a:cubicBezTo>
                    <a:cubicBezTo>
                      <a:pt x="97790" y="29210"/>
                      <a:pt x="101600" y="40640"/>
                      <a:pt x="102870" y="50800"/>
                    </a:cubicBezTo>
                    <a:cubicBezTo>
                      <a:pt x="105410" y="60960"/>
                      <a:pt x="102870" y="73660"/>
                      <a:pt x="97790" y="82550"/>
                    </a:cubicBezTo>
                    <a:cubicBezTo>
                      <a:pt x="92710" y="91440"/>
                      <a:pt x="83820" y="101600"/>
                      <a:pt x="73660" y="105410"/>
                    </a:cubicBezTo>
                    <a:cubicBezTo>
                      <a:pt x="60960" y="109220"/>
                      <a:pt x="38100" y="107950"/>
                      <a:pt x="25400" y="101600"/>
                    </a:cubicBezTo>
                    <a:cubicBezTo>
                      <a:pt x="16510" y="96520"/>
                      <a:pt x="8890" y="86360"/>
                      <a:pt x="5080" y="76200"/>
                    </a:cubicBezTo>
                    <a:cubicBezTo>
                      <a:pt x="2540" y="63500"/>
                      <a:pt x="10160" y="29210"/>
                      <a:pt x="11430" y="29210"/>
                    </a:cubicBezTo>
                    <a:cubicBezTo>
                      <a:pt x="13970" y="29210"/>
                      <a:pt x="16510" y="90170"/>
                      <a:pt x="13970" y="90170"/>
                    </a:cubicBezTo>
                    <a:cubicBezTo>
                      <a:pt x="12700" y="91440"/>
                      <a:pt x="2540" y="67310"/>
                      <a:pt x="2540" y="57150"/>
                    </a:cubicBezTo>
                    <a:cubicBezTo>
                      <a:pt x="2540" y="45720"/>
                      <a:pt x="8890" y="31750"/>
                      <a:pt x="16510" y="22860"/>
                    </a:cubicBezTo>
                    <a:cubicBezTo>
                      <a:pt x="24130" y="15240"/>
                      <a:pt x="38100" y="8890"/>
                      <a:pt x="48260" y="7620"/>
                    </a:cubicBezTo>
                    <a:cubicBezTo>
                      <a:pt x="59690" y="6350"/>
                      <a:pt x="71120" y="17780"/>
                      <a:pt x="83820" y="17780"/>
                    </a:cubicBezTo>
                    <a:cubicBezTo>
                      <a:pt x="95250" y="17780"/>
                      <a:pt x="120650" y="7620"/>
                      <a:pt x="119380" y="6350"/>
                    </a:cubicBezTo>
                    <a:cubicBezTo>
                      <a:pt x="119380" y="5080"/>
                      <a:pt x="60960" y="17780"/>
                      <a:pt x="60960" y="15240"/>
                    </a:cubicBezTo>
                    <a:cubicBezTo>
                      <a:pt x="59690" y="13970"/>
                      <a:pt x="81280" y="0"/>
                      <a:pt x="93980" y="0"/>
                    </a:cubicBezTo>
                    <a:cubicBezTo>
                      <a:pt x="107950" y="1270"/>
                      <a:pt x="134620" y="17780"/>
                      <a:pt x="142240" y="30480"/>
                    </a:cubicBezTo>
                    <a:cubicBezTo>
                      <a:pt x="148590" y="40640"/>
                      <a:pt x="148590" y="55880"/>
                      <a:pt x="144780" y="66040"/>
                    </a:cubicBezTo>
                    <a:cubicBezTo>
                      <a:pt x="142240" y="77470"/>
                      <a:pt x="134620" y="87630"/>
                      <a:pt x="125730" y="93980"/>
                    </a:cubicBezTo>
                    <a:cubicBezTo>
                      <a:pt x="116840" y="101600"/>
                      <a:pt x="104140" y="109220"/>
                      <a:pt x="92710" y="109220"/>
                    </a:cubicBezTo>
                    <a:cubicBezTo>
                      <a:pt x="78740" y="109220"/>
                      <a:pt x="58420" y="99060"/>
                      <a:pt x="49530" y="90170"/>
                    </a:cubicBezTo>
                    <a:cubicBezTo>
                      <a:pt x="41910" y="81280"/>
                      <a:pt x="38100" y="66040"/>
                      <a:pt x="39370" y="54610"/>
                    </a:cubicBezTo>
                    <a:cubicBezTo>
                      <a:pt x="39370" y="44450"/>
                      <a:pt x="53340" y="22860"/>
                      <a:pt x="53340" y="22860"/>
                    </a:cubicBezTo>
                  </a:path>
                </a:pathLst>
              </a:custGeom>
              <a:solidFill>
                <a:srgbClr val="F9FAFE"/>
              </a:solidFill>
              <a:ln cap="sq">
                <a:noFill/>
                <a:prstDash val="solid"/>
                <a:miter/>
              </a:ln>
            </p:spPr>
          </p:sp>
        </p:grpSp>
        <p:grpSp>
          <p:nvGrpSpPr>
            <p:cNvPr name="Group 64" id="64"/>
            <p:cNvGrpSpPr/>
            <p:nvPr/>
          </p:nvGrpSpPr>
          <p:grpSpPr>
            <a:xfrm rot="0">
              <a:off x="0" y="1158904"/>
              <a:ext cx="253144" cy="353152"/>
              <a:chOff x="0" y="0"/>
              <a:chExt cx="308610" cy="430530"/>
            </a:xfrm>
          </p:grpSpPr>
          <p:sp>
            <p:nvSpPr>
              <p:cNvPr name="Freeform 65" id="65"/>
              <p:cNvSpPr/>
              <p:nvPr/>
            </p:nvSpPr>
            <p:spPr>
              <a:xfrm flipH="false" flipV="false" rot="0">
                <a:off x="41910" y="49530"/>
                <a:ext cx="228600" cy="332740"/>
              </a:xfrm>
              <a:custGeom>
                <a:avLst/>
                <a:gdLst/>
                <a:ahLst/>
                <a:cxnLst/>
                <a:rect r="r" b="b" t="t" l="l"/>
                <a:pathLst>
                  <a:path h="332740" w="228600">
                    <a:moveTo>
                      <a:pt x="119380" y="121920"/>
                    </a:moveTo>
                    <a:cubicBezTo>
                      <a:pt x="107950" y="311150"/>
                      <a:pt x="88900" y="326390"/>
                      <a:pt x="73660" y="330200"/>
                    </a:cubicBezTo>
                    <a:cubicBezTo>
                      <a:pt x="62230" y="332740"/>
                      <a:pt x="48260" y="327660"/>
                      <a:pt x="39370" y="321310"/>
                    </a:cubicBezTo>
                    <a:cubicBezTo>
                      <a:pt x="30480" y="314960"/>
                      <a:pt x="24130" y="306070"/>
                      <a:pt x="19050" y="290830"/>
                    </a:cubicBezTo>
                    <a:cubicBezTo>
                      <a:pt x="7620" y="260350"/>
                      <a:pt x="0" y="171450"/>
                      <a:pt x="8890" y="133350"/>
                    </a:cubicBezTo>
                    <a:cubicBezTo>
                      <a:pt x="13970" y="107950"/>
                      <a:pt x="26670" y="83820"/>
                      <a:pt x="40640" y="73660"/>
                    </a:cubicBezTo>
                    <a:cubicBezTo>
                      <a:pt x="50800" y="67310"/>
                      <a:pt x="66040" y="67310"/>
                      <a:pt x="77470" y="69850"/>
                    </a:cubicBezTo>
                    <a:cubicBezTo>
                      <a:pt x="87630" y="73660"/>
                      <a:pt x="97790" y="78740"/>
                      <a:pt x="106680" y="91440"/>
                    </a:cubicBezTo>
                    <a:cubicBezTo>
                      <a:pt x="124460" y="119380"/>
                      <a:pt x="147320" y="223520"/>
                      <a:pt x="139700" y="261620"/>
                    </a:cubicBezTo>
                    <a:cubicBezTo>
                      <a:pt x="135890" y="284480"/>
                      <a:pt x="121920" y="303530"/>
                      <a:pt x="107950" y="309880"/>
                    </a:cubicBezTo>
                    <a:cubicBezTo>
                      <a:pt x="93980" y="314960"/>
                      <a:pt x="72390" y="311150"/>
                      <a:pt x="60960" y="303530"/>
                    </a:cubicBezTo>
                    <a:cubicBezTo>
                      <a:pt x="50800" y="298450"/>
                      <a:pt x="44450" y="288290"/>
                      <a:pt x="39370" y="274320"/>
                    </a:cubicBezTo>
                    <a:cubicBezTo>
                      <a:pt x="31750" y="248920"/>
                      <a:pt x="35560" y="189230"/>
                      <a:pt x="40640" y="152400"/>
                    </a:cubicBezTo>
                    <a:cubicBezTo>
                      <a:pt x="44450" y="121920"/>
                      <a:pt x="48260" y="87630"/>
                      <a:pt x="62230" y="68580"/>
                    </a:cubicBezTo>
                    <a:cubicBezTo>
                      <a:pt x="73660" y="52070"/>
                      <a:pt x="95250" y="36830"/>
                      <a:pt x="111760" y="38100"/>
                    </a:cubicBezTo>
                    <a:cubicBezTo>
                      <a:pt x="127000" y="38100"/>
                      <a:pt x="144780" y="53340"/>
                      <a:pt x="157480" y="72390"/>
                    </a:cubicBezTo>
                    <a:cubicBezTo>
                      <a:pt x="176530" y="101600"/>
                      <a:pt x="190500" y="181610"/>
                      <a:pt x="189230" y="213360"/>
                    </a:cubicBezTo>
                    <a:cubicBezTo>
                      <a:pt x="187960" y="228600"/>
                      <a:pt x="185420" y="238760"/>
                      <a:pt x="177800" y="247650"/>
                    </a:cubicBezTo>
                    <a:cubicBezTo>
                      <a:pt x="171450" y="256540"/>
                      <a:pt x="158750" y="264160"/>
                      <a:pt x="147320" y="266700"/>
                    </a:cubicBezTo>
                    <a:cubicBezTo>
                      <a:pt x="137160" y="267970"/>
                      <a:pt x="121920" y="265430"/>
                      <a:pt x="111760" y="260350"/>
                    </a:cubicBezTo>
                    <a:cubicBezTo>
                      <a:pt x="102870" y="254000"/>
                      <a:pt x="93980" y="245110"/>
                      <a:pt x="90170" y="231140"/>
                    </a:cubicBezTo>
                    <a:cubicBezTo>
                      <a:pt x="81280" y="205740"/>
                      <a:pt x="78740" y="134620"/>
                      <a:pt x="91440" y="106680"/>
                    </a:cubicBezTo>
                    <a:cubicBezTo>
                      <a:pt x="100330" y="87630"/>
                      <a:pt x="120650" y="72390"/>
                      <a:pt x="134620" y="68580"/>
                    </a:cubicBezTo>
                    <a:cubicBezTo>
                      <a:pt x="146050" y="66040"/>
                      <a:pt x="160020" y="71120"/>
                      <a:pt x="170180" y="77470"/>
                    </a:cubicBezTo>
                    <a:cubicBezTo>
                      <a:pt x="179070" y="83820"/>
                      <a:pt x="185420" y="92710"/>
                      <a:pt x="190500" y="106680"/>
                    </a:cubicBezTo>
                    <a:cubicBezTo>
                      <a:pt x="199390" y="132080"/>
                      <a:pt x="209550" y="198120"/>
                      <a:pt x="199390" y="222250"/>
                    </a:cubicBezTo>
                    <a:cubicBezTo>
                      <a:pt x="193040" y="238760"/>
                      <a:pt x="177800" y="250190"/>
                      <a:pt x="163830" y="254000"/>
                    </a:cubicBezTo>
                    <a:cubicBezTo>
                      <a:pt x="149860" y="256540"/>
                      <a:pt x="128270" y="250190"/>
                      <a:pt x="118110" y="241300"/>
                    </a:cubicBezTo>
                    <a:cubicBezTo>
                      <a:pt x="109220" y="234950"/>
                      <a:pt x="105410" y="224790"/>
                      <a:pt x="101600" y="209550"/>
                    </a:cubicBezTo>
                    <a:cubicBezTo>
                      <a:pt x="93980" y="176530"/>
                      <a:pt x="87630" y="74930"/>
                      <a:pt x="104140" y="39370"/>
                    </a:cubicBezTo>
                    <a:cubicBezTo>
                      <a:pt x="113030" y="19050"/>
                      <a:pt x="130810" y="3810"/>
                      <a:pt x="147320" y="1270"/>
                    </a:cubicBezTo>
                    <a:cubicBezTo>
                      <a:pt x="162560" y="0"/>
                      <a:pt x="185420" y="10160"/>
                      <a:pt x="198120" y="27940"/>
                    </a:cubicBezTo>
                    <a:cubicBezTo>
                      <a:pt x="220980" y="62230"/>
                      <a:pt x="223520" y="191770"/>
                      <a:pt x="214630" y="228600"/>
                    </a:cubicBezTo>
                    <a:cubicBezTo>
                      <a:pt x="210820" y="245110"/>
                      <a:pt x="204470" y="252730"/>
                      <a:pt x="195580" y="260350"/>
                    </a:cubicBezTo>
                    <a:cubicBezTo>
                      <a:pt x="186690" y="266700"/>
                      <a:pt x="173990" y="273050"/>
                      <a:pt x="161290" y="270510"/>
                    </a:cubicBezTo>
                    <a:cubicBezTo>
                      <a:pt x="147320" y="267970"/>
                      <a:pt x="125730" y="254000"/>
                      <a:pt x="116840" y="234950"/>
                    </a:cubicBezTo>
                    <a:cubicBezTo>
                      <a:pt x="100330" y="203200"/>
                      <a:pt x="100330" y="107950"/>
                      <a:pt x="115570" y="73660"/>
                    </a:cubicBezTo>
                    <a:cubicBezTo>
                      <a:pt x="124460" y="54610"/>
                      <a:pt x="143510" y="38100"/>
                      <a:pt x="158750" y="35560"/>
                    </a:cubicBezTo>
                    <a:cubicBezTo>
                      <a:pt x="175260" y="34290"/>
                      <a:pt x="200660" y="46990"/>
                      <a:pt x="209550" y="62230"/>
                    </a:cubicBezTo>
                    <a:cubicBezTo>
                      <a:pt x="222250" y="81280"/>
                      <a:pt x="219710" y="130810"/>
                      <a:pt x="213360" y="151130"/>
                    </a:cubicBezTo>
                    <a:cubicBezTo>
                      <a:pt x="209550" y="162560"/>
                      <a:pt x="201930" y="171450"/>
                      <a:pt x="194310" y="176530"/>
                    </a:cubicBezTo>
                    <a:cubicBezTo>
                      <a:pt x="185420" y="182880"/>
                      <a:pt x="172720" y="185420"/>
                      <a:pt x="162560" y="185420"/>
                    </a:cubicBezTo>
                    <a:cubicBezTo>
                      <a:pt x="152400" y="184150"/>
                      <a:pt x="139700" y="180340"/>
                      <a:pt x="132080" y="172720"/>
                    </a:cubicBezTo>
                    <a:cubicBezTo>
                      <a:pt x="124460" y="166370"/>
                      <a:pt x="116840" y="156210"/>
                      <a:pt x="115570" y="146050"/>
                    </a:cubicBezTo>
                    <a:cubicBezTo>
                      <a:pt x="114300" y="132080"/>
                      <a:pt x="118110" y="109220"/>
                      <a:pt x="128270" y="99060"/>
                    </a:cubicBezTo>
                    <a:cubicBezTo>
                      <a:pt x="138430" y="88900"/>
                      <a:pt x="160020" y="82550"/>
                      <a:pt x="173990" y="85090"/>
                    </a:cubicBezTo>
                    <a:cubicBezTo>
                      <a:pt x="186690" y="86360"/>
                      <a:pt x="204470" y="101600"/>
                      <a:pt x="210820" y="113030"/>
                    </a:cubicBezTo>
                    <a:cubicBezTo>
                      <a:pt x="217170" y="123190"/>
                      <a:pt x="217170" y="135890"/>
                      <a:pt x="214630" y="146050"/>
                    </a:cubicBezTo>
                    <a:cubicBezTo>
                      <a:pt x="212090" y="154940"/>
                      <a:pt x="205740" y="166370"/>
                      <a:pt x="198120" y="172720"/>
                    </a:cubicBezTo>
                    <a:cubicBezTo>
                      <a:pt x="190500" y="180340"/>
                      <a:pt x="177800" y="184150"/>
                      <a:pt x="167640" y="185420"/>
                    </a:cubicBezTo>
                    <a:cubicBezTo>
                      <a:pt x="157480" y="185420"/>
                      <a:pt x="144780" y="182880"/>
                      <a:pt x="137160" y="176530"/>
                    </a:cubicBezTo>
                    <a:cubicBezTo>
                      <a:pt x="127000" y="168910"/>
                      <a:pt x="118110" y="151130"/>
                      <a:pt x="114300" y="134620"/>
                    </a:cubicBezTo>
                    <a:cubicBezTo>
                      <a:pt x="110490" y="114300"/>
                      <a:pt x="109220" y="78740"/>
                      <a:pt x="120650" y="62230"/>
                    </a:cubicBezTo>
                    <a:cubicBezTo>
                      <a:pt x="129540" y="48260"/>
                      <a:pt x="156210" y="34290"/>
                      <a:pt x="171450" y="35560"/>
                    </a:cubicBezTo>
                    <a:cubicBezTo>
                      <a:pt x="186690" y="38100"/>
                      <a:pt x="205740" y="54610"/>
                      <a:pt x="214630" y="73660"/>
                    </a:cubicBezTo>
                    <a:cubicBezTo>
                      <a:pt x="228600" y="106680"/>
                      <a:pt x="223520" y="198120"/>
                      <a:pt x="214630" y="228600"/>
                    </a:cubicBezTo>
                    <a:cubicBezTo>
                      <a:pt x="210820" y="243840"/>
                      <a:pt x="204470" y="252730"/>
                      <a:pt x="195580" y="260350"/>
                    </a:cubicBezTo>
                    <a:cubicBezTo>
                      <a:pt x="186690" y="266700"/>
                      <a:pt x="173990" y="273050"/>
                      <a:pt x="161290" y="270510"/>
                    </a:cubicBezTo>
                    <a:cubicBezTo>
                      <a:pt x="147320" y="267970"/>
                      <a:pt x="127000" y="255270"/>
                      <a:pt x="116840" y="234950"/>
                    </a:cubicBezTo>
                    <a:cubicBezTo>
                      <a:pt x="96520" y="198120"/>
                      <a:pt x="87630" y="77470"/>
                      <a:pt x="104140" y="39370"/>
                    </a:cubicBezTo>
                    <a:cubicBezTo>
                      <a:pt x="111760" y="19050"/>
                      <a:pt x="130810" y="3810"/>
                      <a:pt x="147320" y="1270"/>
                    </a:cubicBezTo>
                    <a:cubicBezTo>
                      <a:pt x="162560" y="0"/>
                      <a:pt x="186690" y="10160"/>
                      <a:pt x="198120" y="27940"/>
                    </a:cubicBezTo>
                    <a:cubicBezTo>
                      <a:pt x="218440" y="59690"/>
                      <a:pt x="210820" y="175260"/>
                      <a:pt x="201930" y="210820"/>
                    </a:cubicBezTo>
                    <a:cubicBezTo>
                      <a:pt x="198120" y="226060"/>
                      <a:pt x="194310" y="234950"/>
                      <a:pt x="185420" y="242570"/>
                    </a:cubicBezTo>
                    <a:cubicBezTo>
                      <a:pt x="175260" y="250190"/>
                      <a:pt x="152400" y="255270"/>
                      <a:pt x="139700" y="252730"/>
                    </a:cubicBezTo>
                    <a:cubicBezTo>
                      <a:pt x="128270" y="251460"/>
                      <a:pt x="118110" y="245110"/>
                      <a:pt x="110490" y="232410"/>
                    </a:cubicBezTo>
                    <a:cubicBezTo>
                      <a:pt x="95250" y="209550"/>
                      <a:pt x="81280" y="134620"/>
                      <a:pt x="91440" y="106680"/>
                    </a:cubicBezTo>
                    <a:cubicBezTo>
                      <a:pt x="99060" y="87630"/>
                      <a:pt x="120650" y="72390"/>
                      <a:pt x="134620" y="68580"/>
                    </a:cubicBezTo>
                    <a:cubicBezTo>
                      <a:pt x="146050" y="66040"/>
                      <a:pt x="160020" y="71120"/>
                      <a:pt x="170180" y="77470"/>
                    </a:cubicBezTo>
                    <a:cubicBezTo>
                      <a:pt x="179070" y="83820"/>
                      <a:pt x="185420" y="92710"/>
                      <a:pt x="190500" y="106680"/>
                    </a:cubicBezTo>
                    <a:cubicBezTo>
                      <a:pt x="198120" y="132080"/>
                      <a:pt x="199390" y="196850"/>
                      <a:pt x="187960" y="224790"/>
                    </a:cubicBezTo>
                    <a:cubicBezTo>
                      <a:pt x="180340" y="245110"/>
                      <a:pt x="162560" y="261620"/>
                      <a:pt x="147320" y="266700"/>
                    </a:cubicBezTo>
                    <a:cubicBezTo>
                      <a:pt x="135890" y="269240"/>
                      <a:pt x="121920" y="265430"/>
                      <a:pt x="111760" y="260350"/>
                    </a:cubicBezTo>
                    <a:cubicBezTo>
                      <a:pt x="101600" y="254000"/>
                      <a:pt x="93980" y="243840"/>
                      <a:pt x="86360" y="228600"/>
                    </a:cubicBezTo>
                    <a:cubicBezTo>
                      <a:pt x="72390" y="196850"/>
                      <a:pt x="48260" y="99060"/>
                      <a:pt x="62230" y="68580"/>
                    </a:cubicBezTo>
                    <a:cubicBezTo>
                      <a:pt x="71120" y="49530"/>
                      <a:pt x="96520" y="38100"/>
                      <a:pt x="111760" y="38100"/>
                    </a:cubicBezTo>
                    <a:cubicBezTo>
                      <a:pt x="123190" y="36830"/>
                      <a:pt x="135890" y="44450"/>
                      <a:pt x="144780" y="52070"/>
                    </a:cubicBezTo>
                    <a:cubicBezTo>
                      <a:pt x="152400" y="59690"/>
                      <a:pt x="158750" y="71120"/>
                      <a:pt x="160020" y="85090"/>
                    </a:cubicBezTo>
                    <a:cubicBezTo>
                      <a:pt x="161290" y="102870"/>
                      <a:pt x="146050" y="128270"/>
                      <a:pt x="142240" y="154940"/>
                    </a:cubicBezTo>
                    <a:cubicBezTo>
                      <a:pt x="137160" y="189230"/>
                      <a:pt x="151130" y="246380"/>
                      <a:pt x="138430" y="274320"/>
                    </a:cubicBezTo>
                    <a:cubicBezTo>
                      <a:pt x="129540" y="293370"/>
                      <a:pt x="110490" y="308610"/>
                      <a:pt x="95250" y="312420"/>
                    </a:cubicBezTo>
                    <a:cubicBezTo>
                      <a:pt x="83820" y="314960"/>
                      <a:pt x="69850" y="309880"/>
                      <a:pt x="60960" y="303530"/>
                    </a:cubicBezTo>
                    <a:cubicBezTo>
                      <a:pt x="50800" y="297180"/>
                      <a:pt x="45720" y="289560"/>
                      <a:pt x="39370" y="274320"/>
                    </a:cubicBezTo>
                    <a:cubicBezTo>
                      <a:pt x="27940" y="245110"/>
                      <a:pt x="11430" y="157480"/>
                      <a:pt x="13970" y="124460"/>
                    </a:cubicBezTo>
                    <a:cubicBezTo>
                      <a:pt x="13970" y="109220"/>
                      <a:pt x="13970" y="99060"/>
                      <a:pt x="22860" y="90170"/>
                    </a:cubicBezTo>
                    <a:cubicBezTo>
                      <a:pt x="33020" y="78740"/>
                      <a:pt x="62230" y="66040"/>
                      <a:pt x="77470" y="69850"/>
                    </a:cubicBezTo>
                    <a:cubicBezTo>
                      <a:pt x="92710" y="74930"/>
                      <a:pt x="106680" y="92710"/>
                      <a:pt x="114300" y="114300"/>
                    </a:cubicBezTo>
                    <a:cubicBezTo>
                      <a:pt x="128270" y="152400"/>
                      <a:pt x="133350" y="255270"/>
                      <a:pt x="116840" y="290830"/>
                    </a:cubicBezTo>
                    <a:cubicBezTo>
                      <a:pt x="107950" y="312420"/>
                      <a:pt x="88900" y="326390"/>
                      <a:pt x="73660" y="330200"/>
                    </a:cubicBezTo>
                    <a:cubicBezTo>
                      <a:pt x="62230" y="332740"/>
                      <a:pt x="48260" y="327660"/>
                      <a:pt x="39370" y="321310"/>
                    </a:cubicBezTo>
                    <a:cubicBezTo>
                      <a:pt x="30480" y="314960"/>
                      <a:pt x="22860" y="306070"/>
                      <a:pt x="19050" y="292100"/>
                    </a:cubicBezTo>
                    <a:cubicBezTo>
                      <a:pt x="7620" y="257810"/>
                      <a:pt x="7620" y="144780"/>
                      <a:pt x="19050" y="110490"/>
                    </a:cubicBezTo>
                    <a:cubicBezTo>
                      <a:pt x="22860" y="95250"/>
                      <a:pt x="30480" y="87630"/>
                      <a:pt x="39370" y="81280"/>
                    </a:cubicBezTo>
                    <a:cubicBezTo>
                      <a:pt x="48260" y="73660"/>
                      <a:pt x="63500" y="71120"/>
                      <a:pt x="73660" y="72390"/>
                    </a:cubicBezTo>
                    <a:cubicBezTo>
                      <a:pt x="85090" y="73660"/>
                      <a:pt x="99060" y="80010"/>
                      <a:pt x="106680" y="88900"/>
                    </a:cubicBezTo>
                    <a:cubicBezTo>
                      <a:pt x="113030" y="97790"/>
                      <a:pt x="119380" y="121920"/>
                      <a:pt x="119380" y="121920"/>
                    </a:cubicBezTo>
                  </a:path>
                </a:pathLst>
              </a:custGeom>
              <a:solidFill>
                <a:srgbClr val="F9FAFE"/>
              </a:solidFill>
              <a:ln cap="sq">
                <a:noFill/>
                <a:prstDash val="solid"/>
                <a:miter/>
              </a:ln>
            </p:spPr>
          </p:sp>
        </p:grpSp>
        <p:grpSp>
          <p:nvGrpSpPr>
            <p:cNvPr name="Group 66" id="66"/>
            <p:cNvGrpSpPr/>
            <p:nvPr/>
          </p:nvGrpSpPr>
          <p:grpSpPr>
            <a:xfrm rot="0">
              <a:off x="56254" y="2289197"/>
              <a:ext cx="216683" cy="344818"/>
              <a:chOff x="0" y="0"/>
              <a:chExt cx="264160" cy="420370"/>
            </a:xfrm>
          </p:grpSpPr>
          <p:sp>
            <p:nvSpPr>
              <p:cNvPr name="Freeform 67" id="67"/>
              <p:cNvSpPr/>
              <p:nvPr/>
            </p:nvSpPr>
            <p:spPr>
              <a:xfrm flipH="false" flipV="false" rot="0">
                <a:off x="48260" y="48260"/>
                <a:ext cx="167640" cy="326390"/>
              </a:xfrm>
              <a:custGeom>
                <a:avLst/>
                <a:gdLst/>
                <a:ahLst/>
                <a:cxnLst/>
                <a:rect r="r" b="b" t="t" l="l"/>
                <a:pathLst>
                  <a:path h="326390" w="167640">
                    <a:moveTo>
                      <a:pt x="2540" y="177800"/>
                    </a:moveTo>
                    <a:cubicBezTo>
                      <a:pt x="6350" y="38100"/>
                      <a:pt x="7620" y="27940"/>
                      <a:pt x="15240" y="19050"/>
                    </a:cubicBezTo>
                    <a:cubicBezTo>
                      <a:pt x="25400" y="10160"/>
                      <a:pt x="45720" y="0"/>
                      <a:pt x="59690" y="2540"/>
                    </a:cubicBezTo>
                    <a:cubicBezTo>
                      <a:pt x="74930" y="5080"/>
                      <a:pt x="93980" y="21590"/>
                      <a:pt x="102870" y="40640"/>
                    </a:cubicBezTo>
                    <a:cubicBezTo>
                      <a:pt x="116840" y="68580"/>
                      <a:pt x="116840" y="134620"/>
                      <a:pt x="110490" y="160020"/>
                    </a:cubicBezTo>
                    <a:cubicBezTo>
                      <a:pt x="106680" y="173990"/>
                      <a:pt x="99060" y="184150"/>
                      <a:pt x="90170" y="190500"/>
                    </a:cubicBezTo>
                    <a:cubicBezTo>
                      <a:pt x="80010" y="196850"/>
                      <a:pt x="66040" y="201930"/>
                      <a:pt x="54610" y="198120"/>
                    </a:cubicBezTo>
                    <a:cubicBezTo>
                      <a:pt x="40640" y="195580"/>
                      <a:pt x="17780" y="179070"/>
                      <a:pt x="11430" y="160020"/>
                    </a:cubicBezTo>
                    <a:cubicBezTo>
                      <a:pt x="2540" y="134620"/>
                      <a:pt x="16510" y="74930"/>
                      <a:pt x="30480" y="50800"/>
                    </a:cubicBezTo>
                    <a:cubicBezTo>
                      <a:pt x="38100" y="34290"/>
                      <a:pt x="52070" y="21590"/>
                      <a:pt x="66040" y="20320"/>
                    </a:cubicBezTo>
                    <a:cubicBezTo>
                      <a:pt x="81280" y="17780"/>
                      <a:pt x="107950" y="25400"/>
                      <a:pt x="119380" y="41910"/>
                    </a:cubicBezTo>
                    <a:cubicBezTo>
                      <a:pt x="135890" y="63500"/>
                      <a:pt x="133350" y="135890"/>
                      <a:pt x="128270" y="163830"/>
                    </a:cubicBezTo>
                    <a:cubicBezTo>
                      <a:pt x="127000" y="179070"/>
                      <a:pt x="125730" y="189230"/>
                      <a:pt x="116840" y="196850"/>
                    </a:cubicBezTo>
                    <a:cubicBezTo>
                      <a:pt x="105410" y="207010"/>
                      <a:pt x="74930" y="217170"/>
                      <a:pt x="59690" y="210820"/>
                    </a:cubicBezTo>
                    <a:cubicBezTo>
                      <a:pt x="45720" y="205740"/>
                      <a:pt x="22860" y="173990"/>
                      <a:pt x="26670" y="163830"/>
                    </a:cubicBezTo>
                    <a:cubicBezTo>
                      <a:pt x="33020" y="151130"/>
                      <a:pt x="121920" y="146050"/>
                      <a:pt x="128270" y="157480"/>
                    </a:cubicBezTo>
                    <a:cubicBezTo>
                      <a:pt x="133350" y="165100"/>
                      <a:pt x="118110" y="191770"/>
                      <a:pt x="106680" y="199390"/>
                    </a:cubicBezTo>
                    <a:cubicBezTo>
                      <a:pt x="97790" y="207010"/>
                      <a:pt x="83820" y="209550"/>
                      <a:pt x="72390" y="208280"/>
                    </a:cubicBezTo>
                    <a:cubicBezTo>
                      <a:pt x="60960" y="207010"/>
                      <a:pt x="48260" y="200660"/>
                      <a:pt x="40640" y="191770"/>
                    </a:cubicBezTo>
                    <a:cubicBezTo>
                      <a:pt x="33020" y="182880"/>
                      <a:pt x="22860" y="165100"/>
                      <a:pt x="26670" y="157480"/>
                    </a:cubicBezTo>
                    <a:cubicBezTo>
                      <a:pt x="35560" y="147320"/>
                      <a:pt x="114300" y="147320"/>
                      <a:pt x="129540" y="162560"/>
                    </a:cubicBezTo>
                    <a:cubicBezTo>
                      <a:pt x="140970" y="173990"/>
                      <a:pt x="125730" y="205740"/>
                      <a:pt x="128270" y="224790"/>
                    </a:cubicBezTo>
                    <a:cubicBezTo>
                      <a:pt x="132080" y="242570"/>
                      <a:pt x="147320" y="257810"/>
                      <a:pt x="146050" y="273050"/>
                    </a:cubicBezTo>
                    <a:cubicBezTo>
                      <a:pt x="143510" y="289560"/>
                      <a:pt x="127000" y="313690"/>
                      <a:pt x="113030" y="320040"/>
                    </a:cubicBezTo>
                    <a:cubicBezTo>
                      <a:pt x="102870" y="326390"/>
                      <a:pt x="87630" y="323850"/>
                      <a:pt x="77470" y="320040"/>
                    </a:cubicBezTo>
                    <a:cubicBezTo>
                      <a:pt x="66040" y="316230"/>
                      <a:pt x="57150" y="311150"/>
                      <a:pt x="49530" y="297180"/>
                    </a:cubicBezTo>
                    <a:cubicBezTo>
                      <a:pt x="31750" y="262890"/>
                      <a:pt x="5080" y="128270"/>
                      <a:pt x="21590" y="90170"/>
                    </a:cubicBezTo>
                    <a:cubicBezTo>
                      <a:pt x="30480" y="71120"/>
                      <a:pt x="53340" y="57150"/>
                      <a:pt x="68580" y="57150"/>
                    </a:cubicBezTo>
                    <a:cubicBezTo>
                      <a:pt x="83820" y="57150"/>
                      <a:pt x="107950" y="73660"/>
                      <a:pt x="116840" y="88900"/>
                    </a:cubicBezTo>
                    <a:cubicBezTo>
                      <a:pt x="125730" y="107950"/>
                      <a:pt x="124460" y="147320"/>
                      <a:pt x="114300" y="166370"/>
                    </a:cubicBezTo>
                    <a:cubicBezTo>
                      <a:pt x="106680" y="182880"/>
                      <a:pt x="83820" y="199390"/>
                      <a:pt x="68580" y="201930"/>
                    </a:cubicBezTo>
                    <a:cubicBezTo>
                      <a:pt x="57150" y="204470"/>
                      <a:pt x="43180" y="198120"/>
                      <a:pt x="34290" y="191770"/>
                    </a:cubicBezTo>
                    <a:cubicBezTo>
                      <a:pt x="25400" y="184150"/>
                      <a:pt x="17780" y="173990"/>
                      <a:pt x="16510" y="160020"/>
                    </a:cubicBezTo>
                    <a:cubicBezTo>
                      <a:pt x="13970" y="140970"/>
                      <a:pt x="21590" y="101600"/>
                      <a:pt x="35560" y="85090"/>
                    </a:cubicBezTo>
                    <a:cubicBezTo>
                      <a:pt x="48260" y="71120"/>
                      <a:pt x="73660" y="60960"/>
                      <a:pt x="88900" y="64770"/>
                    </a:cubicBezTo>
                    <a:cubicBezTo>
                      <a:pt x="102870" y="66040"/>
                      <a:pt x="115570" y="78740"/>
                      <a:pt x="124460" y="95250"/>
                    </a:cubicBezTo>
                    <a:cubicBezTo>
                      <a:pt x="139700" y="120650"/>
                      <a:pt x="151130" y="186690"/>
                      <a:pt x="144780" y="212090"/>
                    </a:cubicBezTo>
                    <a:cubicBezTo>
                      <a:pt x="142240" y="226060"/>
                      <a:pt x="133350" y="234950"/>
                      <a:pt x="123190" y="240030"/>
                    </a:cubicBezTo>
                    <a:cubicBezTo>
                      <a:pt x="114300" y="246380"/>
                      <a:pt x="99060" y="250190"/>
                      <a:pt x="87630" y="247650"/>
                    </a:cubicBezTo>
                    <a:cubicBezTo>
                      <a:pt x="73660" y="243840"/>
                      <a:pt x="52070" y="226060"/>
                      <a:pt x="46990" y="207010"/>
                    </a:cubicBezTo>
                    <a:cubicBezTo>
                      <a:pt x="36830" y="177800"/>
                      <a:pt x="52070" y="104140"/>
                      <a:pt x="71120" y="78740"/>
                    </a:cubicBezTo>
                    <a:cubicBezTo>
                      <a:pt x="83820" y="63500"/>
                      <a:pt x="107950" y="52070"/>
                      <a:pt x="123190" y="54610"/>
                    </a:cubicBezTo>
                    <a:cubicBezTo>
                      <a:pt x="138430" y="57150"/>
                      <a:pt x="161290" y="80010"/>
                      <a:pt x="163830" y="95250"/>
                    </a:cubicBezTo>
                    <a:cubicBezTo>
                      <a:pt x="167640" y="109220"/>
                      <a:pt x="158750" y="134620"/>
                      <a:pt x="147320" y="143510"/>
                    </a:cubicBezTo>
                    <a:cubicBezTo>
                      <a:pt x="135890" y="153670"/>
                      <a:pt x="114300" y="157480"/>
                      <a:pt x="100330" y="153670"/>
                    </a:cubicBezTo>
                    <a:cubicBezTo>
                      <a:pt x="87630" y="149860"/>
                      <a:pt x="71120" y="134620"/>
                      <a:pt x="66040" y="120650"/>
                    </a:cubicBezTo>
                    <a:cubicBezTo>
                      <a:pt x="62230" y="107950"/>
                      <a:pt x="66040" y="85090"/>
                      <a:pt x="74930" y="73660"/>
                    </a:cubicBezTo>
                    <a:cubicBezTo>
                      <a:pt x="82550" y="62230"/>
                      <a:pt x="104140" y="53340"/>
                      <a:pt x="118110" y="54610"/>
                    </a:cubicBezTo>
                    <a:cubicBezTo>
                      <a:pt x="132080" y="54610"/>
                      <a:pt x="151130" y="67310"/>
                      <a:pt x="158750" y="78740"/>
                    </a:cubicBezTo>
                    <a:cubicBezTo>
                      <a:pt x="165100" y="91440"/>
                      <a:pt x="165100" y="114300"/>
                      <a:pt x="160020" y="127000"/>
                    </a:cubicBezTo>
                    <a:cubicBezTo>
                      <a:pt x="156210" y="137160"/>
                      <a:pt x="147320" y="144780"/>
                      <a:pt x="138430" y="149860"/>
                    </a:cubicBezTo>
                    <a:cubicBezTo>
                      <a:pt x="128270" y="154940"/>
                      <a:pt x="116840" y="157480"/>
                      <a:pt x="105410" y="154940"/>
                    </a:cubicBezTo>
                    <a:cubicBezTo>
                      <a:pt x="92710" y="151130"/>
                      <a:pt x="73660" y="138430"/>
                      <a:pt x="68580" y="125730"/>
                    </a:cubicBezTo>
                    <a:cubicBezTo>
                      <a:pt x="62230" y="113030"/>
                      <a:pt x="62230" y="91440"/>
                      <a:pt x="71120" y="78740"/>
                    </a:cubicBezTo>
                    <a:cubicBezTo>
                      <a:pt x="80010" y="66040"/>
                      <a:pt x="107950" y="54610"/>
                      <a:pt x="123190" y="54610"/>
                    </a:cubicBezTo>
                    <a:cubicBezTo>
                      <a:pt x="134620" y="55880"/>
                      <a:pt x="147320" y="64770"/>
                      <a:pt x="153670" y="73660"/>
                    </a:cubicBezTo>
                    <a:cubicBezTo>
                      <a:pt x="161290" y="81280"/>
                      <a:pt x="165100" y="92710"/>
                      <a:pt x="165100" y="107950"/>
                    </a:cubicBezTo>
                    <a:cubicBezTo>
                      <a:pt x="166370" y="134620"/>
                      <a:pt x="158750" y="200660"/>
                      <a:pt x="139700" y="223520"/>
                    </a:cubicBezTo>
                    <a:cubicBezTo>
                      <a:pt x="127000" y="238760"/>
                      <a:pt x="102870" y="247650"/>
                      <a:pt x="87630" y="247650"/>
                    </a:cubicBezTo>
                    <a:cubicBezTo>
                      <a:pt x="76200" y="246380"/>
                      <a:pt x="64770" y="237490"/>
                      <a:pt x="57150" y="229870"/>
                    </a:cubicBezTo>
                    <a:cubicBezTo>
                      <a:pt x="48260" y="219710"/>
                      <a:pt x="41910" y="209550"/>
                      <a:pt x="36830" y="194310"/>
                    </a:cubicBezTo>
                    <a:cubicBezTo>
                      <a:pt x="30480" y="170180"/>
                      <a:pt x="19050" y="118110"/>
                      <a:pt x="30480" y="96520"/>
                    </a:cubicBezTo>
                    <a:cubicBezTo>
                      <a:pt x="38100" y="78740"/>
                      <a:pt x="60960" y="63500"/>
                      <a:pt x="77470" y="62230"/>
                    </a:cubicBezTo>
                    <a:cubicBezTo>
                      <a:pt x="92710" y="62230"/>
                      <a:pt x="118110" y="78740"/>
                      <a:pt x="124460" y="95250"/>
                    </a:cubicBezTo>
                    <a:cubicBezTo>
                      <a:pt x="133350" y="114300"/>
                      <a:pt x="121920" y="160020"/>
                      <a:pt x="109220" y="177800"/>
                    </a:cubicBezTo>
                    <a:cubicBezTo>
                      <a:pt x="100330" y="191770"/>
                      <a:pt x="83820" y="201930"/>
                      <a:pt x="68580" y="201930"/>
                    </a:cubicBezTo>
                    <a:cubicBezTo>
                      <a:pt x="53340" y="201930"/>
                      <a:pt x="27940" y="187960"/>
                      <a:pt x="20320" y="172720"/>
                    </a:cubicBezTo>
                    <a:cubicBezTo>
                      <a:pt x="8890" y="153670"/>
                      <a:pt x="13970" y="109220"/>
                      <a:pt x="21590" y="90170"/>
                    </a:cubicBezTo>
                    <a:cubicBezTo>
                      <a:pt x="26670" y="77470"/>
                      <a:pt x="35560" y="68580"/>
                      <a:pt x="44450" y="63500"/>
                    </a:cubicBezTo>
                    <a:cubicBezTo>
                      <a:pt x="54610" y="58420"/>
                      <a:pt x="69850" y="55880"/>
                      <a:pt x="81280" y="58420"/>
                    </a:cubicBezTo>
                    <a:cubicBezTo>
                      <a:pt x="91440" y="60960"/>
                      <a:pt x="102870" y="68580"/>
                      <a:pt x="110490" y="78740"/>
                    </a:cubicBezTo>
                    <a:cubicBezTo>
                      <a:pt x="120650" y="90170"/>
                      <a:pt x="128270" y="106680"/>
                      <a:pt x="133350" y="129540"/>
                    </a:cubicBezTo>
                    <a:cubicBezTo>
                      <a:pt x="142240" y="163830"/>
                      <a:pt x="154940" y="238760"/>
                      <a:pt x="146050" y="273050"/>
                    </a:cubicBezTo>
                    <a:cubicBezTo>
                      <a:pt x="139700" y="294640"/>
                      <a:pt x="127000" y="313690"/>
                      <a:pt x="113030" y="320040"/>
                    </a:cubicBezTo>
                    <a:cubicBezTo>
                      <a:pt x="102870" y="326390"/>
                      <a:pt x="87630" y="323850"/>
                      <a:pt x="77470" y="320040"/>
                    </a:cubicBezTo>
                    <a:cubicBezTo>
                      <a:pt x="66040" y="316230"/>
                      <a:pt x="57150" y="308610"/>
                      <a:pt x="49530" y="297180"/>
                    </a:cubicBezTo>
                    <a:cubicBezTo>
                      <a:pt x="39370" y="280670"/>
                      <a:pt x="30480" y="248920"/>
                      <a:pt x="27940" y="226060"/>
                    </a:cubicBezTo>
                    <a:cubicBezTo>
                      <a:pt x="24130" y="204470"/>
                      <a:pt x="15240" y="175260"/>
                      <a:pt x="27940" y="162560"/>
                    </a:cubicBezTo>
                    <a:cubicBezTo>
                      <a:pt x="41910" y="147320"/>
                      <a:pt x="120650" y="146050"/>
                      <a:pt x="128270" y="157480"/>
                    </a:cubicBezTo>
                    <a:cubicBezTo>
                      <a:pt x="133350" y="163830"/>
                      <a:pt x="123190" y="182880"/>
                      <a:pt x="116840" y="191770"/>
                    </a:cubicBezTo>
                    <a:cubicBezTo>
                      <a:pt x="109220" y="199390"/>
                      <a:pt x="95250" y="207010"/>
                      <a:pt x="83820" y="208280"/>
                    </a:cubicBezTo>
                    <a:cubicBezTo>
                      <a:pt x="73660" y="209550"/>
                      <a:pt x="58420" y="207010"/>
                      <a:pt x="49530" y="199390"/>
                    </a:cubicBezTo>
                    <a:cubicBezTo>
                      <a:pt x="39370" y="191770"/>
                      <a:pt x="22860" y="166370"/>
                      <a:pt x="26670" y="157480"/>
                    </a:cubicBezTo>
                    <a:cubicBezTo>
                      <a:pt x="34290" y="146050"/>
                      <a:pt x="123190" y="151130"/>
                      <a:pt x="128270" y="163830"/>
                    </a:cubicBezTo>
                    <a:cubicBezTo>
                      <a:pt x="133350" y="172720"/>
                      <a:pt x="110490" y="205740"/>
                      <a:pt x="96520" y="210820"/>
                    </a:cubicBezTo>
                    <a:cubicBezTo>
                      <a:pt x="81280" y="217170"/>
                      <a:pt x="52070" y="212090"/>
                      <a:pt x="40640" y="198120"/>
                    </a:cubicBezTo>
                    <a:cubicBezTo>
                      <a:pt x="21590" y="175260"/>
                      <a:pt x="16510" y="92710"/>
                      <a:pt x="26670" y="62230"/>
                    </a:cubicBezTo>
                    <a:cubicBezTo>
                      <a:pt x="33020" y="41910"/>
                      <a:pt x="50800" y="22860"/>
                      <a:pt x="66040" y="20320"/>
                    </a:cubicBezTo>
                    <a:cubicBezTo>
                      <a:pt x="81280" y="16510"/>
                      <a:pt x="109220" y="27940"/>
                      <a:pt x="119380" y="41910"/>
                    </a:cubicBezTo>
                    <a:cubicBezTo>
                      <a:pt x="128270" y="53340"/>
                      <a:pt x="127000" y="74930"/>
                      <a:pt x="125730" y="93980"/>
                    </a:cubicBezTo>
                    <a:cubicBezTo>
                      <a:pt x="124460" y="118110"/>
                      <a:pt x="119380" y="153670"/>
                      <a:pt x="105410" y="171450"/>
                    </a:cubicBezTo>
                    <a:cubicBezTo>
                      <a:pt x="93980" y="186690"/>
                      <a:pt x="69850" y="198120"/>
                      <a:pt x="54610" y="198120"/>
                    </a:cubicBezTo>
                    <a:cubicBezTo>
                      <a:pt x="43180" y="198120"/>
                      <a:pt x="30480" y="191770"/>
                      <a:pt x="22860" y="181610"/>
                    </a:cubicBezTo>
                    <a:cubicBezTo>
                      <a:pt x="12700" y="168910"/>
                      <a:pt x="5080" y="146050"/>
                      <a:pt x="2540" y="124460"/>
                    </a:cubicBezTo>
                    <a:cubicBezTo>
                      <a:pt x="0" y="95250"/>
                      <a:pt x="1270" y="38100"/>
                      <a:pt x="15240" y="19050"/>
                    </a:cubicBezTo>
                    <a:cubicBezTo>
                      <a:pt x="25400" y="6350"/>
                      <a:pt x="45720" y="1270"/>
                      <a:pt x="59690" y="2540"/>
                    </a:cubicBezTo>
                    <a:cubicBezTo>
                      <a:pt x="73660" y="3810"/>
                      <a:pt x="90170" y="13970"/>
                      <a:pt x="99060" y="29210"/>
                    </a:cubicBezTo>
                    <a:cubicBezTo>
                      <a:pt x="114300" y="57150"/>
                      <a:pt x="111760" y="144780"/>
                      <a:pt x="104140" y="177800"/>
                    </a:cubicBezTo>
                    <a:cubicBezTo>
                      <a:pt x="100330" y="196850"/>
                      <a:pt x="92710" y="210820"/>
                      <a:pt x="82550" y="219710"/>
                    </a:cubicBezTo>
                    <a:cubicBezTo>
                      <a:pt x="73660" y="227330"/>
                      <a:pt x="58420" y="229870"/>
                      <a:pt x="48260" y="228600"/>
                    </a:cubicBezTo>
                    <a:cubicBezTo>
                      <a:pt x="36830" y="227330"/>
                      <a:pt x="22860" y="219710"/>
                      <a:pt x="15240" y="212090"/>
                    </a:cubicBezTo>
                    <a:cubicBezTo>
                      <a:pt x="8890" y="203200"/>
                      <a:pt x="2540" y="177800"/>
                      <a:pt x="2540" y="177800"/>
                    </a:cubicBezTo>
                  </a:path>
                </a:pathLst>
              </a:custGeom>
              <a:solidFill>
                <a:srgbClr val="F9FAFE"/>
              </a:solidFill>
              <a:ln cap="sq">
                <a:noFill/>
                <a:prstDash val="solid"/>
                <a:miter/>
              </a:ln>
            </p:spPr>
          </p:sp>
        </p:grpSp>
        <p:grpSp>
          <p:nvGrpSpPr>
            <p:cNvPr name="Group 68" id="68"/>
            <p:cNvGrpSpPr/>
            <p:nvPr/>
          </p:nvGrpSpPr>
          <p:grpSpPr>
            <a:xfrm rot="0">
              <a:off x="838770" y="3991099"/>
              <a:ext cx="572960" cy="207307"/>
              <a:chOff x="0" y="0"/>
              <a:chExt cx="698500" cy="252730"/>
            </a:xfrm>
          </p:grpSpPr>
          <p:sp>
            <p:nvSpPr>
              <p:cNvPr name="Freeform 69" id="69"/>
              <p:cNvSpPr/>
              <p:nvPr/>
            </p:nvSpPr>
            <p:spPr>
              <a:xfrm flipH="false" flipV="false" rot="0">
                <a:off x="45720" y="44450"/>
                <a:ext cx="603250" cy="165100"/>
              </a:xfrm>
              <a:custGeom>
                <a:avLst/>
                <a:gdLst/>
                <a:ahLst/>
                <a:cxnLst/>
                <a:rect r="r" b="b" t="t" l="l"/>
                <a:pathLst>
                  <a:path h="165100" w="603250">
                    <a:moveTo>
                      <a:pt x="68580" y="34290"/>
                    </a:moveTo>
                    <a:cubicBezTo>
                      <a:pt x="250190" y="62230"/>
                      <a:pt x="505460" y="27940"/>
                      <a:pt x="561340" y="44450"/>
                    </a:cubicBezTo>
                    <a:cubicBezTo>
                      <a:pt x="579120" y="48260"/>
                      <a:pt x="585470" y="54610"/>
                      <a:pt x="591820" y="63500"/>
                    </a:cubicBezTo>
                    <a:cubicBezTo>
                      <a:pt x="598170" y="73660"/>
                      <a:pt x="601980" y="87630"/>
                      <a:pt x="600710" y="99060"/>
                    </a:cubicBezTo>
                    <a:cubicBezTo>
                      <a:pt x="599440" y="110490"/>
                      <a:pt x="593090" y="123190"/>
                      <a:pt x="585470" y="130810"/>
                    </a:cubicBezTo>
                    <a:cubicBezTo>
                      <a:pt x="576580" y="138430"/>
                      <a:pt x="567690" y="142240"/>
                      <a:pt x="551180" y="144780"/>
                    </a:cubicBezTo>
                    <a:cubicBezTo>
                      <a:pt x="514350" y="148590"/>
                      <a:pt x="431800" y="116840"/>
                      <a:pt x="360680" y="109220"/>
                    </a:cubicBezTo>
                    <a:cubicBezTo>
                      <a:pt x="271780" y="100330"/>
                      <a:pt x="102870" y="120650"/>
                      <a:pt x="58420" y="105410"/>
                    </a:cubicBezTo>
                    <a:cubicBezTo>
                      <a:pt x="43180" y="100330"/>
                      <a:pt x="38100" y="93980"/>
                      <a:pt x="33020" y="85090"/>
                    </a:cubicBezTo>
                    <a:cubicBezTo>
                      <a:pt x="26670" y="77470"/>
                      <a:pt x="22860" y="64770"/>
                      <a:pt x="24130" y="54610"/>
                    </a:cubicBezTo>
                    <a:cubicBezTo>
                      <a:pt x="24130" y="44450"/>
                      <a:pt x="27940" y="31750"/>
                      <a:pt x="35560" y="24130"/>
                    </a:cubicBezTo>
                    <a:cubicBezTo>
                      <a:pt x="45720" y="15240"/>
                      <a:pt x="66040" y="5080"/>
                      <a:pt x="80010" y="6350"/>
                    </a:cubicBezTo>
                    <a:cubicBezTo>
                      <a:pt x="93980" y="7620"/>
                      <a:pt x="111760" y="21590"/>
                      <a:pt x="119380" y="33020"/>
                    </a:cubicBezTo>
                    <a:cubicBezTo>
                      <a:pt x="125730" y="41910"/>
                      <a:pt x="127000" y="54610"/>
                      <a:pt x="124460" y="64770"/>
                    </a:cubicBezTo>
                    <a:cubicBezTo>
                      <a:pt x="121920" y="77470"/>
                      <a:pt x="107950" y="96520"/>
                      <a:pt x="96520" y="102870"/>
                    </a:cubicBezTo>
                    <a:cubicBezTo>
                      <a:pt x="86360" y="107950"/>
                      <a:pt x="73660" y="109220"/>
                      <a:pt x="63500" y="106680"/>
                    </a:cubicBezTo>
                    <a:cubicBezTo>
                      <a:pt x="53340" y="104140"/>
                      <a:pt x="41910" y="99060"/>
                      <a:pt x="35560" y="90170"/>
                    </a:cubicBezTo>
                    <a:cubicBezTo>
                      <a:pt x="27940" y="78740"/>
                      <a:pt x="22860" y="55880"/>
                      <a:pt x="25400" y="43180"/>
                    </a:cubicBezTo>
                    <a:cubicBezTo>
                      <a:pt x="27940" y="33020"/>
                      <a:pt x="35560" y="22860"/>
                      <a:pt x="44450" y="16510"/>
                    </a:cubicBezTo>
                    <a:cubicBezTo>
                      <a:pt x="52070" y="10160"/>
                      <a:pt x="59690" y="8890"/>
                      <a:pt x="74930" y="6350"/>
                    </a:cubicBezTo>
                    <a:cubicBezTo>
                      <a:pt x="114300" y="0"/>
                      <a:pt x="223520" y="2540"/>
                      <a:pt x="294640" y="6350"/>
                    </a:cubicBezTo>
                    <a:cubicBezTo>
                      <a:pt x="363220" y="8890"/>
                      <a:pt x="441960" y="13970"/>
                      <a:pt x="492760" y="24130"/>
                    </a:cubicBezTo>
                    <a:cubicBezTo>
                      <a:pt x="525780" y="30480"/>
                      <a:pt x="554990" y="33020"/>
                      <a:pt x="574040" y="48260"/>
                    </a:cubicBezTo>
                    <a:cubicBezTo>
                      <a:pt x="588010" y="60960"/>
                      <a:pt x="603250" y="82550"/>
                      <a:pt x="600710" y="99060"/>
                    </a:cubicBezTo>
                    <a:cubicBezTo>
                      <a:pt x="599440" y="114300"/>
                      <a:pt x="582930" y="132080"/>
                      <a:pt x="563880" y="142240"/>
                    </a:cubicBezTo>
                    <a:cubicBezTo>
                      <a:pt x="535940" y="157480"/>
                      <a:pt x="487680" y="153670"/>
                      <a:pt x="436880" y="156210"/>
                    </a:cubicBezTo>
                    <a:cubicBezTo>
                      <a:pt x="356870" y="160020"/>
                      <a:pt x="207010" y="165100"/>
                      <a:pt x="133350" y="154940"/>
                    </a:cubicBezTo>
                    <a:cubicBezTo>
                      <a:pt x="90170" y="149860"/>
                      <a:pt x="53340" y="140970"/>
                      <a:pt x="31750" y="128270"/>
                    </a:cubicBezTo>
                    <a:cubicBezTo>
                      <a:pt x="19050" y="121920"/>
                      <a:pt x="8890" y="115570"/>
                      <a:pt x="5080" y="104140"/>
                    </a:cubicBezTo>
                    <a:cubicBezTo>
                      <a:pt x="0" y="90170"/>
                      <a:pt x="2540" y="58420"/>
                      <a:pt x="12700" y="46990"/>
                    </a:cubicBezTo>
                    <a:cubicBezTo>
                      <a:pt x="24130" y="35560"/>
                      <a:pt x="68580" y="34290"/>
                      <a:pt x="68580" y="34290"/>
                    </a:cubicBezTo>
                  </a:path>
                </a:pathLst>
              </a:custGeom>
              <a:solidFill>
                <a:srgbClr val="F9FAFE"/>
              </a:solidFill>
              <a:ln cap="sq">
                <a:noFill/>
                <a:prstDash val="solid"/>
                <a:miter/>
              </a:ln>
            </p:spPr>
          </p:sp>
        </p:grpSp>
        <p:grpSp>
          <p:nvGrpSpPr>
            <p:cNvPr name="Group 70" id="70"/>
            <p:cNvGrpSpPr/>
            <p:nvPr/>
          </p:nvGrpSpPr>
          <p:grpSpPr>
            <a:xfrm rot="0">
              <a:off x="2355385" y="708870"/>
              <a:ext cx="546916" cy="635464"/>
              <a:chOff x="0" y="0"/>
              <a:chExt cx="666750" cy="774700"/>
            </a:xfrm>
          </p:grpSpPr>
          <p:sp>
            <p:nvSpPr>
              <p:cNvPr name="Freeform 71" id="71"/>
              <p:cNvSpPr/>
              <p:nvPr/>
            </p:nvSpPr>
            <p:spPr>
              <a:xfrm flipH="false" flipV="false" rot="0">
                <a:off x="49530" y="50800"/>
                <a:ext cx="566420" cy="673100"/>
              </a:xfrm>
              <a:custGeom>
                <a:avLst/>
                <a:gdLst/>
                <a:ahLst/>
                <a:cxnLst/>
                <a:rect r="r" b="b" t="t" l="l"/>
                <a:pathLst>
                  <a:path h="673100" w="566420">
                    <a:moveTo>
                      <a:pt x="1270" y="461010"/>
                    </a:moveTo>
                    <a:cubicBezTo>
                      <a:pt x="1270" y="461010"/>
                      <a:pt x="7620" y="407670"/>
                      <a:pt x="8890" y="378460"/>
                    </a:cubicBezTo>
                    <a:cubicBezTo>
                      <a:pt x="10160" y="346710"/>
                      <a:pt x="0" y="308610"/>
                      <a:pt x="7620" y="275590"/>
                    </a:cubicBezTo>
                    <a:cubicBezTo>
                      <a:pt x="16510" y="241300"/>
                      <a:pt x="38100" y="199390"/>
                      <a:pt x="63500" y="179070"/>
                    </a:cubicBezTo>
                    <a:cubicBezTo>
                      <a:pt x="87630" y="158750"/>
                      <a:pt x="121920" y="153670"/>
                      <a:pt x="152400" y="148590"/>
                    </a:cubicBezTo>
                    <a:cubicBezTo>
                      <a:pt x="180340" y="143510"/>
                      <a:pt x="212090" y="154940"/>
                      <a:pt x="240030" y="147320"/>
                    </a:cubicBezTo>
                    <a:cubicBezTo>
                      <a:pt x="266700" y="139700"/>
                      <a:pt x="290830" y="116840"/>
                      <a:pt x="314960" y="102870"/>
                    </a:cubicBezTo>
                    <a:cubicBezTo>
                      <a:pt x="334010" y="91440"/>
                      <a:pt x="369570" y="74930"/>
                      <a:pt x="370840" y="72390"/>
                    </a:cubicBezTo>
                    <a:cubicBezTo>
                      <a:pt x="370840" y="71120"/>
                      <a:pt x="370840" y="71120"/>
                      <a:pt x="370840" y="71120"/>
                    </a:cubicBezTo>
                    <a:cubicBezTo>
                      <a:pt x="370840" y="69850"/>
                      <a:pt x="374650" y="64770"/>
                      <a:pt x="375920" y="62230"/>
                    </a:cubicBezTo>
                    <a:cubicBezTo>
                      <a:pt x="377190" y="58420"/>
                      <a:pt x="377190" y="54610"/>
                      <a:pt x="379730" y="52070"/>
                    </a:cubicBezTo>
                    <a:cubicBezTo>
                      <a:pt x="379730" y="49530"/>
                      <a:pt x="381000" y="48260"/>
                      <a:pt x="382270" y="46990"/>
                    </a:cubicBezTo>
                    <a:cubicBezTo>
                      <a:pt x="383540" y="45720"/>
                      <a:pt x="383540" y="44450"/>
                      <a:pt x="384810" y="41910"/>
                    </a:cubicBezTo>
                    <a:cubicBezTo>
                      <a:pt x="386080" y="40640"/>
                      <a:pt x="389890" y="36830"/>
                      <a:pt x="392430" y="34290"/>
                    </a:cubicBezTo>
                    <a:cubicBezTo>
                      <a:pt x="394970" y="31750"/>
                      <a:pt x="397510" y="27940"/>
                      <a:pt x="398780" y="26670"/>
                    </a:cubicBezTo>
                    <a:cubicBezTo>
                      <a:pt x="400050" y="25400"/>
                      <a:pt x="402590" y="24130"/>
                      <a:pt x="403860" y="22860"/>
                    </a:cubicBezTo>
                    <a:cubicBezTo>
                      <a:pt x="405130" y="22860"/>
                      <a:pt x="406400" y="20320"/>
                      <a:pt x="407670" y="19050"/>
                    </a:cubicBezTo>
                    <a:cubicBezTo>
                      <a:pt x="410210" y="17780"/>
                      <a:pt x="414020" y="16510"/>
                      <a:pt x="416560" y="15240"/>
                    </a:cubicBezTo>
                    <a:cubicBezTo>
                      <a:pt x="420370" y="12700"/>
                      <a:pt x="422910" y="10160"/>
                      <a:pt x="426720" y="8890"/>
                    </a:cubicBezTo>
                    <a:cubicBezTo>
                      <a:pt x="427990" y="7620"/>
                      <a:pt x="429260" y="7620"/>
                      <a:pt x="431800" y="7620"/>
                    </a:cubicBezTo>
                    <a:cubicBezTo>
                      <a:pt x="433070" y="6350"/>
                      <a:pt x="434340" y="6350"/>
                      <a:pt x="435610" y="5080"/>
                    </a:cubicBezTo>
                    <a:cubicBezTo>
                      <a:pt x="439420" y="3810"/>
                      <a:pt x="443230" y="3810"/>
                      <a:pt x="447040" y="3810"/>
                    </a:cubicBezTo>
                    <a:cubicBezTo>
                      <a:pt x="450850" y="2540"/>
                      <a:pt x="454660" y="1270"/>
                      <a:pt x="457200" y="1270"/>
                    </a:cubicBezTo>
                    <a:cubicBezTo>
                      <a:pt x="459740" y="1270"/>
                      <a:pt x="461010" y="1270"/>
                      <a:pt x="462280" y="1270"/>
                    </a:cubicBezTo>
                    <a:cubicBezTo>
                      <a:pt x="464820" y="1270"/>
                      <a:pt x="466090" y="0"/>
                      <a:pt x="468630" y="0"/>
                    </a:cubicBezTo>
                    <a:cubicBezTo>
                      <a:pt x="471170" y="1270"/>
                      <a:pt x="474980" y="2540"/>
                      <a:pt x="478790" y="2540"/>
                    </a:cubicBezTo>
                    <a:cubicBezTo>
                      <a:pt x="482600" y="2540"/>
                      <a:pt x="486410" y="2540"/>
                      <a:pt x="488950" y="3810"/>
                    </a:cubicBezTo>
                    <a:cubicBezTo>
                      <a:pt x="491490" y="3810"/>
                      <a:pt x="492760" y="5080"/>
                      <a:pt x="494030" y="5080"/>
                    </a:cubicBezTo>
                    <a:cubicBezTo>
                      <a:pt x="496570" y="6350"/>
                      <a:pt x="497840" y="6350"/>
                      <a:pt x="499110" y="6350"/>
                    </a:cubicBezTo>
                    <a:cubicBezTo>
                      <a:pt x="502920" y="7620"/>
                      <a:pt x="505460" y="10160"/>
                      <a:pt x="509270" y="11430"/>
                    </a:cubicBezTo>
                    <a:cubicBezTo>
                      <a:pt x="511810" y="12700"/>
                      <a:pt x="516890" y="13970"/>
                      <a:pt x="519430" y="16510"/>
                    </a:cubicBezTo>
                    <a:cubicBezTo>
                      <a:pt x="520700" y="16510"/>
                      <a:pt x="521970" y="19050"/>
                      <a:pt x="523240" y="19050"/>
                    </a:cubicBezTo>
                    <a:cubicBezTo>
                      <a:pt x="524510" y="20320"/>
                      <a:pt x="525780" y="20320"/>
                      <a:pt x="528320" y="21590"/>
                    </a:cubicBezTo>
                    <a:cubicBezTo>
                      <a:pt x="529590" y="24130"/>
                      <a:pt x="532130" y="27940"/>
                      <a:pt x="534670" y="30480"/>
                    </a:cubicBezTo>
                    <a:cubicBezTo>
                      <a:pt x="537210" y="33020"/>
                      <a:pt x="542290" y="35560"/>
                      <a:pt x="543560" y="36830"/>
                    </a:cubicBezTo>
                    <a:cubicBezTo>
                      <a:pt x="543560" y="38100"/>
                      <a:pt x="542290" y="38100"/>
                      <a:pt x="542290" y="38100"/>
                    </a:cubicBezTo>
                    <a:cubicBezTo>
                      <a:pt x="542290" y="40640"/>
                      <a:pt x="547370" y="41910"/>
                      <a:pt x="549910" y="45720"/>
                    </a:cubicBezTo>
                    <a:cubicBezTo>
                      <a:pt x="553720" y="52070"/>
                      <a:pt x="560070" y="64770"/>
                      <a:pt x="562610" y="74930"/>
                    </a:cubicBezTo>
                    <a:cubicBezTo>
                      <a:pt x="565150" y="85090"/>
                      <a:pt x="566420" y="96520"/>
                      <a:pt x="565150" y="107950"/>
                    </a:cubicBezTo>
                    <a:cubicBezTo>
                      <a:pt x="563880" y="118110"/>
                      <a:pt x="561340" y="130810"/>
                      <a:pt x="557530" y="138430"/>
                    </a:cubicBezTo>
                    <a:cubicBezTo>
                      <a:pt x="554990" y="143510"/>
                      <a:pt x="549910" y="149860"/>
                      <a:pt x="549910" y="151130"/>
                    </a:cubicBezTo>
                    <a:cubicBezTo>
                      <a:pt x="549910" y="151130"/>
                      <a:pt x="552450" y="158750"/>
                      <a:pt x="553720" y="162560"/>
                    </a:cubicBezTo>
                    <a:cubicBezTo>
                      <a:pt x="554990" y="166370"/>
                      <a:pt x="557530" y="172720"/>
                      <a:pt x="558800" y="172720"/>
                    </a:cubicBezTo>
                    <a:cubicBezTo>
                      <a:pt x="558800" y="172720"/>
                      <a:pt x="558800" y="180340"/>
                      <a:pt x="560070" y="184150"/>
                    </a:cubicBezTo>
                    <a:cubicBezTo>
                      <a:pt x="560070" y="187960"/>
                      <a:pt x="561340" y="195580"/>
                      <a:pt x="561340" y="195580"/>
                    </a:cubicBezTo>
                    <a:cubicBezTo>
                      <a:pt x="561340" y="195580"/>
                      <a:pt x="561340" y="205740"/>
                      <a:pt x="560070" y="214630"/>
                    </a:cubicBezTo>
                    <a:cubicBezTo>
                      <a:pt x="560070" y="234950"/>
                      <a:pt x="557530" y="317500"/>
                      <a:pt x="557530" y="317500"/>
                    </a:cubicBezTo>
                    <a:cubicBezTo>
                      <a:pt x="557530" y="318770"/>
                      <a:pt x="556260" y="325120"/>
                      <a:pt x="556260" y="328930"/>
                    </a:cubicBezTo>
                    <a:cubicBezTo>
                      <a:pt x="554990" y="332740"/>
                      <a:pt x="554990" y="340360"/>
                      <a:pt x="554990" y="340360"/>
                    </a:cubicBezTo>
                    <a:cubicBezTo>
                      <a:pt x="554990" y="340360"/>
                      <a:pt x="551180" y="347980"/>
                      <a:pt x="549910" y="351790"/>
                    </a:cubicBezTo>
                    <a:cubicBezTo>
                      <a:pt x="548640" y="355600"/>
                      <a:pt x="546100" y="361950"/>
                      <a:pt x="546100" y="361950"/>
                    </a:cubicBezTo>
                    <a:cubicBezTo>
                      <a:pt x="546100" y="361950"/>
                      <a:pt x="542290" y="368300"/>
                      <a:pt x="539750" y="372110"/>
                    </a:cubicBezTo>
                    <a:cubicBezTo>
                      <a:pt x="537210" y="374650"/>
                      <a:pt x="533400" y="381000"/>
                      <a:pt x="533400" y="381000"/>
                    </a:cubicBezTo>
                    <a:cubicBezTo>
                      <a:pt x="533400" y="381000"/>
                      <a:pt x="533400" y="381000"/>
                      <a:pt x="532130" y="382270"/>
                    </a:cubicBezTo>
                    <a:cubicBezTo>
                      <a:pt x="532130" y="383540"/>
                      <a:pt x="530860" y="386080"/>
                      <a:pt x="530860" y="391160"/>
                    </a:cubicBezTo>
                    <a:cubicBezTo>
                      <a:pt x="528320" y="403860"/>
                      <a:pt x="515620" y="449580"/>
                      <a:pt x="520700" y="463550"/>
                    </a:cubicBezTo>
                    <a:cubicBezTo>
                      <a:pt x="523240" y="471170"/>
                      <a:pt x="530860" y="471170"/>
                      <a:pt x="534670" y="477520"/>
                    </a:cubicBezTo>
                    <a:cubicBezTo>
                      <a:pt x="541020" y="487680"/>
                      <a:pt x="543560" y="513080"/>
                      <a:pt x="547370" y="519430"/>
                    </a:cubicBezTo>
                    <a:cubicBezTo>
                      <a:pt x="548640" y="521970"/>
                      <a:pt x="551180" y="523240"/>
                      <a:pt x="551180" y="523240"/>
                    </a:cubicBezTo>
                    <a:cubicBezTo>
                      <a:pt x="551180" y="523240"/>
                      <a:pt x="554990" y="530860"/>
                      <a:pt x="556260" y="533400"/>
                    </a:cubicBezTo>
                    <a:cubicBezTo>
                      <a:pt x="557530" y="537210"/>
                      <a:pt x="561340" y="543560"/>
                      <a:pt x="561340" y="543560"/>
                    </a:cubicBezTo>
                    <a:cubicBezTo>
                      <a:pt x="561340" y="544830"/>
                      <a:pt x="563880" y="551180"/>
                      <a:pt x="563880" y="554990"/>
                    </a:cubicBezTo>
                    <a:cubicBezTo>
                      <a:pt x="565150" y="558800"/>
                      <a:pt x="566420" y="566420"/>
                      <a:pt x="566420" y="566420"/>
                    </a:cubicBezTo>
                    <a:cubicBezTo>
                      <a:pt x="566420" y="566420"/>
                      <a:pt x="566420" y="574040"/>
                      <a:pt x="566420" y="577850"/>
                    </a:cubicBezTo>
                    <a:cubicBezTo>
                      <a:pt x="566420" y="581660"/>
                      <a:pt x="566420" y="589280"/>
                      <a:pt x="566420" y="589280"/>
                    </a:cubicBezTo>
                    <a:cubicBezTo>
                      <a:pt x="566420" y="590550"/>
                      <a:pt x="563880" y="596900"/>
                      <a:pt x="563880" y="600710"/>
                    </a:cubicBezTo>
                    <a:cubicBezTo>
                      <a:pt x="562610" y="604520"/>
                      <a:pt x="560070" y="612140"/>
                      <a:pt x="560070" y="612140"/>
                    </a:cubicBezTo>
                    <a:cubicBezTo>
                      <a:pt x="560070" y="612140"/>
                      <a:pt x="557530" y="618490"/>
                      <a:pt x="554990" y="622300"/>
                    </a:cubicBezTo>
                    <a:cubicBezTo>
                      <a:pt x="553720" y="626110"/>
                      <a:pt x="549910" y="632460"/>
                      <a:pt x="549910" y="632460"/>
                    </a:cubicBezTo>
                    <a:cubicBezTo>
                      <a:pt x="549910" y="632460"/>
                      <a:pt x="544830" y="638810"/>
                      <a:pt x="542290" y="641350"/>
                    </a:cubicBezTo>
                    <a:cubicBezTo>
                      <a:pt x="539750" y="643890"/>
                      <a:pt x="534670" y="648970"/>
                      <a:pt x="533400" y="648970"/>
                    </a:cubicBezTo>
                    <a:cubicBezTo>
                      <a:pt x="533400" y="650240"/>
                      <a:pt x="527050" y="654050"/>
                      <a:pt x="524510" y="656590"/>
                    </a:cubicBezTo>
                    <a:cubicBezTo>
                      <a:pt x="520700" y="657860"/>
                      <a:pt x="514350" y="662940"/>
                      <a:pt x="514350" y="662940"/>
                    </a:cubicBezTo>
                    <a:cubicBezTo>
                      <a:pt x="514350" y="662940"/>
                      <a:pt x="508000" y="665480"/>
                      <a:pt x="504190" y="666750"/>
                    </a:cubicBezTo>
                    <a:cubicBezTo>
                      <a:pt x="500380" y="668020"/>
                      <a:pt x="492760" y="670560"/>
                      <a:pt x="492760" y="670560"/>
                    </a:cubicBezTo>
                    <a:cubicBezTo>
                      <a:pt x="492760" y="670560"/>
                      <a:pt x="485140" y="671830"/>
                      <a:pt x="481330" y="671830"/>
                    </a:cubicBezTo>
                    <a:cubicBezTo>
                      <a:pt x="477520" y="671830"/>
                      <a:pt x="469900" y="673100"/>
                      <a:pt x="469900" y="673100"/>
                    </a:cubicBezTo>
                    <a:cubicBezTo>
                      <a:pt x="469900" y="673100"/>
                      <a:pt x="444500" y="671830"/>
                      <a:pt x="429260" y="665480"/>
                    </a:cubicBezTo>
                    <a:cubicBezTo>
                      <a:pt x="405130" y="657860"/>
                      <a:pt x="360680" y="640080"/>
                      <a:pt x="344170" y="618490"/>
                    </a:cubicBezTo>
                    <a:cubicBezTo>
                      <a:pt x="331470" y="600710"/>
                      <a:pt x="344170" y="562610"/>
                      <a:pt x="331470" y="551180"/>
                    </a:cubicBezTo>
                    <a:cubicBezTo>
                      <a:pt x="320040" y="541020"/>
                      <a:pt x="298450" y="548640"/>
                      <a:pt x="278130" y="544830"/>
                    </a:cubicBezTo>
                    <a:cubicBezTo>
                      <a:pt x="251460" y="542290"/>
                      <a:pt x="195580" y="543560"/>
                      <a:pt x="186690" y="530860"/>
                    </a:cubicBezTo>
                    <a:cubicBezTo>
                      <a:pt x="180340" y="521970"/>
                      <a:pt x="193040" y="497840"/>
                      <a:pt x="193040" y="496570"/>
                    </a:cubicBezTo>
                    <a:cubicBezTo>
                      <a:pt x="191770" y="496570"/>
                      <a:pt x="190500" y="502920"/>
                      <a:pt x="189230" y="506730"/>
                    </a:cubicBezTo>
                    <a:cubicBezTo>
                      <a:pt x="186690" y="509270"/>
                      <a:pt x="184150" y="516890"/>
                      <a:pt x="184150" y="516890"/>
                    </a:cubicBezTo>
                    <a:cubicBezTo>
                      <a:pt x="184150" y="516890"/>
                      <a:pt x="179070" y="523240"/>
                      <a:pt x="176530" y="525780"/>
                    </a:cubicBezTo>
                    <a:cubicBezTo>
                      <a:pt x="173990" y="529590"/>
                      <a:pt x="170180" y="535940"/>
                      <a:pt x="168910" y="535940"/>
                    </a:cubicBezTo>
                    <a:cubicBezTo>
                      <a:pt x="168910" y="535940"/>
                      <a:pt x="163830" y="541020"/>
                      <a:pt x="160020" y="543560"/>
                    </a:cubicBezTo>
                    <a:cubicBezTo>
                      <a:pt x="157480" y="546100"/>
                      <a:pt x="151130" y="549910"/>
                      <a:pt x="151130" y="549910"/>
                    </a:cubicBezTo>
                    <a:cubicBezTo>
                      <a:pt x="151130" y="549910"/>
                      <a:pt x="143510" y="553720"/>
                      <a:pt x="139700" y="554990"/>
                    </a:cubicBezTo>
                    <a:cubicBezTo>
                      <a:pt x="137160" y="557530"/>
                      <a:pt x="129540" y="560070"/>
                      <a:pt x="129540" y="560070"/>
                    </a:cubicBezTo>
                    <a:cubicBezTo>
                      <a:pt x="129540" y="560070"/>
                      <a:pt x="121920" y="561340"/>
                      <a:pt x="118110" y="562610"/>
                    </a:cubicBezTo>
                    <a:cubicBezTo>
                      <a:pt x="114300" y="562610"/>
                      <a:pt x="106680" y="565150"/>
                      <a:pt x="106680" y="565150"/>
                    </a:cubicBezTo>
                    <a:cubicBezTo>
                      <a:pt x="105410" y="565150"/>
                      <a:pt x="97790" y="563880"/>
                      <a:pt x="93980" y="563880"/>
                    </a:cubicBezTo>
                    <a:cubicBezTo>
                      <a:pt x="90170" y="563880"/>
                      <a:pt x="82550" y="563880"/>
                      <a:pt x="82550" y="563880"/>
                    </a:cubicBezTo>
                    <a:cubicBezTo>
                      <a:pt x="82550" y="563880"/>
                      <a:pt x="74930" y="561340"/>
                      <a:pt x="71120" y="560070"/>
                    </a:cubicBezTo>
                    <a:cubicBezTo>
                      <a:pt x="67310" y="558800"/>
                      <a:pt x="59690" y="556260"/>
                      <a:pt x="59690" y="556260"/>
                    </a:cubicBezTo>
                    <a:cubicBezTo>
                      <a:pt x="59690" y="556260"/>
                      <a:pt x="53340" y="552450"/>
                      <a:pt x="49530" y="549910"/>
                    </a:cubicBezTo>
                    <a:cubicBezTo>
                      <a:pt x="45720" y="548640"/>
                      <a:pt x="39370" y="544830"/>
                      <a:pt x="39370" y="544830"/>
                    </a:cubicBezTo>
                    <a:cubicBezTo>
                      <a:pt x="39370" y="543560"/>
                      <a:pt x="34290" y="538480"/>
                      <a:pt x="31750" y="535940"/>
                    </a:cubicBezTo>
                    <a:cubicBezTo>
                      <a:pt x="27940" y="533400"/>
                      <a:pt x="22860" y="528320"/>
                      <a:pt x="22860" y="527050"/>
                    </a:cubicBezTo>
                    <a:cubicBezTo>
                      <a:pt x="22860" y="527050"/>
                      <a:pt x="19050" y="520700"/>
                      <a:pt x="16510" y="518160"/>
                    </a:cubicBezTo>
                    <a:cubicBezTo>
                      <a:pt x="13970" y="514350"/>
                      <a:pt x="10160" y="508000"/>
                      <a:pt x="10160" y="508000"/>
                    </a:cubicBezTo>
                    <a:cubicBezTo>
                      <a:pt x="10160" y="506730"/>
                      <a:pt x="7620" y="500380"/>
                      <a:pt x="6350" y="496570"/>
                    </a:cubicBezTo>
                    <a:cubicBezTo>
                      <a:pt x="5080" y="492760"/>
                      <a:pt x="3810" y="485140"/>
                      <a:pt x="3810" y="485140"/>
                    </a:cubicBezTo>
                    <a:cubicBezTo>
                      <a:pt x="2540" y="485140"/>
                      <a:pt x="2540" y="477520"/>
                      <a:pt x="2540" y="473710"/>
                    </a:cubicBezTo>
                    <a:cubicBezTo>
                      <a:pt x="2540" y="468630"/>
                      <a:pt x="1270" y="461010"/>
                      <a:pt x="1270" y="461010"/>
                    </a:cubicBezTo>
                  </a:path>
                </a:pathLst>
              </a:custGeom>
              <a:solidFill>
                <a:srgbClr val="7A777E"/>
              </a:solidFill>
              <a:ln cap="sq">
                <a:noFill/>
                <a:prstDash val="solid"/>
                <a:miter/>
              </a:ln>
            </p:spPr>
          </p:sp>
        </p:grpSp>
        <p:grpSp>
          <p:nvGrpSpPr>
            <p:cNvPr name="Group 72" id="72"/>
            <p:cNvGrpSpPr/>
            <p:nvPr/>
          </p:nvGrpSpPr>
          <p:grpSpPr>
            <a:xfrm rot="0">
              <a:off x="1645957" y="3922653"/>
              <a:ext cx="220850" cy="278146"/>
              <a:chOff x="0" y="0"/>
              <a:chExt cx="269240" cy="339090"/>
            </a:xfrm>
          </p:grpSpPr>
          <p:sp>
            <p:nvSpPr>
              <p:cNvPr name="Freeform 73" id="73"/>
              <p:cNvSpPr/>
              <p:nvPr/>
            </p:nvSpPr>
            <p:spPr>
              <a:xfrm flipH="false" flipV="false" rot="0">
                <a:off x="44450" y="49530"/>
                <a:ext cx="176530" cy="245110"/>
              </a:xfrm>
              <a:custGeom>
                <a:avLst/>
                <a:gdLst/>
                <a:ahLst/>
                <a:cxnLst/>
                <a:rect r="r" b="b" t="t" l="l"/>
                <a:pathLst>
                  <a:path h="245110" w="176530">
                    <a:moveTo>
                      <a:pt x="172720" y="83820"/>
                    </a:moveTo>
                    <a:cubicBezTo>
                      <a:pt x="158750" y="208280"/>
                      <a:pt x="134620" y="232410"/>
                      <a:pt x="111760" y="238760"/>
                    </a:cubicBezTo>
                    <a:cubicBezTo>
                      <a:pt x="90170" y="245110"/>
                      <a:pt x="53340" y="233680"/>
                      <a:pt x="35560" y="220980"/>
                    </a:cubicBezTo>
                    <a:cubicBezTo>
                      <a:pt x="20320" y="210820"/>
                      <a:pt x="11430" y="191770"/>
                      <a:pt x="7620" y="175260"/>
                    </a:cubicBezTo>
                    <a:cubicBezTo>
                      <a:pt x="3810" y="158750"/>
                      <a:pt x="5080" y="138430"/>
                      <a:pt x="13970" y="121920"/>
                    </a:cubicBezTo>
                    <a:cubicBezTo>
                      <a:pt x="24130" y="102870"/>
                      <a:pt x="53340" y="78740"/>
                      <a:pt x="76200" y="74930"/>
                    </a:cubicBezTo>
                    <a:cubicBezTo>
                      <a:pt x="99060" y="71120"/>
                      <a:pt x="134620" y="82550"/>
                      <a:pt x="151130" y="100330"/>
                    </a:cubicBezTo>
                    <a:cubicBezTo>
                      <a:pt x="166370" y="116840"/>
                      <a:pt x="176530" y="152400"/>
                      <a:pt x="171450" y="175260"/>
                    </a:cubicBezTo>
                    <a:cubicBezTo>
                      <a:pt x="166370" y="198120"/>
                      <a:pt x="142240" y="227330"/>
                      <a:pt x="120650" y="234950"/>
                    </a:cubicBezTo>
                    <a:cubicBezTo>
                      <a:pt x="99060" y="243840"/>
                      <a:pt x="62230" y="240030"/>
                      <a:pt x="43180" y="227330"/>
                    </a:cubicBezTo>
                    <a:cubicBezTo>
                      <a:pt x="24130" y="213360"/>
                      <a:pt x="11430" y="182880"/>
                      <a:pt x="6350" y="157480"/>
                    </a:cubicBezTo>
                    <a:cubicBezTo>
                      <a:pt x="0" y="129540"/>
                      <a:pt x="2540" y="87630"/>
                      <a:pt x="8890" y="64770"/>
                    </a:cubicBezTo>
                    <a:cubicBezTo>
                      <a:pt x="12700" y="49530"/>
                      <a:pt x="19050" y="38100"/>
                      <a:pt x="27940" y="29210"/>
                    </a:cubicBezTo>
                    <a:cubicBezTo>
                      <a:pt x="35560" y="19050"/>
                      <a:pt x="48260" y="11430"/>
                      <a:pt x="59690" y="6350"/>
                    </a:cubicBezTo>
                    <a:cubicBezTo>
                      <a:pt x="72390" y="1270"/>
                      <a:pt x="87630" y="0"/>
                      <a:pt x="100330" y="1270"/>
                    </a:cubicBezTo>
                    <a:cubicBezTo>
                      <a:pt x="113030" y="3810"/>
                      <a:pt x="127000" y="8890"/>
                      <a:pt x="137160" y="15240"/>
                    </a:cubicBezTo>
                    <a:cubicBezTo>
                      <a:pt x="147320" y="22860"/>
                      <a:pt x="157480" y="34290"/>
                      <a:pt x="163830" y="45720"/>
                    </a:cubicBezTo>
                    <a:cubicBezTo>
                      <a:pt x="168910" y="57150"/>
                      <a:pt x="172720" y="83820"/>
                      <a:pt x="172720" y="83820"/>
                    </a:cubicBezTo>
                  </a:path>
                </a:pathLst>
              </a:custGeom>
              <a:solidFill>
                <a:srgbClr val="7A777E"/>
              </a:solidFill>
              <a:ln cap="sq">
                <a:noFill/>
                <a:prstDash val="solid"/>
                <a:miter/>
              </a:ln>
            </p:spPr>
          </p:sp>
        </p:grpSp>
        <p:grpSp>
          <p:nvGrpSpPr>
            <p:cNvPr name="Group 74" id="74"/>
            <p:cNvGrpSpPr/>
            <p:nvPr/>
          </p:nvGrpSpPr>
          <p:grpSpPr>
            <a:xfrm rot="0">
              <a:off x="525039" y="3421574"/>
              <a:ext cx="1088624" cy="777142"/>
              <a:chOff x="0" y="0"/>
              <a:chExt cx="1327150" cy="947420"/>
            </a:xfrm>
          </p:grpSpPr>
          <p:sp>
            <p:nvSpPr>
              <p:cNvPr name="Freeform 75" id="75"/>
              <p:cNvSpPr/>
              <p:nvPr/>
            </p:nvSpPr>
            <p:spPr>
              <a:xfrm flipH="false" flipV="false" rot="0">
                <a:off x="48260" y="48260"/>
                <a:ext cx="1226820" cy="855980"/>
              </a:xfrm>
              <a:custGeom>
                <a:avLst/>
                <a:gdLst/>
                <a:ahLst/>
                <a:cxnLst/>
                <a:rect r="r" b="b" t="t" l="l"/>
                <a:pathLst>
                  <a:path h="855980" w="1226820">
                    <a:moveTo>
                      <a:pt x="807720" y="438150"/>
                    </a:moveTo>
                    <a:cubicBezTo>
                      <a:pt x="861060" y="78740"/>
                      <a:pt x="862330" y="64770"/>
                      <a:pt x="873760" y="48260"/>
                    </a:cubicBezTo>
                    <a:cubicBezTo>
                      <a:pt x="882650" y="31750"/>
                      <a:pt x="900430" y="16510"/>
                      <a:pt x="914400" y="8890"/>
                    </a:cubicBezTo>
                    <a:cubicBezTo>
                      <a:pt x="927100" y="2540"/>
                      <a:pt x="939800" y="0"/>
                      <a:pt x="952500" y="2540"/>
                    </a:cubicBezTo>
                    <a:cubicBezTo>
                      <a:pt x="969010" y="5080"/>
                      <a:pt x="989330" y="10160"/>
                      <a:pt x="1004570" y="26670"/>
                    </a:cubicBezTo>
                    <a:cubicBezTo>
                      <a:pt x="1031240" y="57150"/>
                      <a:pt x="1052830" y="130810"/>
                      <a:pt x="1066800" y="195580"/>
                    </a:cubicBezTo>
                    <a:cubicBezTo>
                      <a:pt x="1083310" y="278130"/>
                      <a:pt x="1090930" y="425450"/>
                      <a:pt x="1082040" y="483870"/>
                    </a:cubicBezTo>
                    <a:cubicBezTo>
                      <a:pt x="1076960" y="510540"/>
                      <a:pt x="1070610" y="525780"/>
                      <a:pt x="1060450" y="539750"/>
                    </a:cubicBezTo>
                    <a:cubicBezTo>
                      <a:pt x="1051560" y="551180"/>
                      <a:pt x="1040130" y="558800"/>
                      <a:pt x="1027430" y="563880"/>
                    </a:cubicBezTo>
                    <a:cubicBezTo>
                      <a:pt x="1010920" y="568960"/>
                      <a:pt x="982980" y="568960"/>
                      <a:pt x="966470" y="563880"/>
                    </a:cubicBezTo>
                    <a:cubicBezTo>
                      <a:pt x="952500" y="558800"/>
                      <a:pt x="942340" y="549910"/>
                      <a:pt x="933450" y="541020"/>
                    </a:cubicBezTo>
                    <a:cubicBezTo>
                      <a:pt x="924560" y="530860"/>
                      <a:pt x="919480" y="521970"/>
                      <a:pt x="914400" y="504190"/>
                    </a:cubicBezTo>
                    <a:cubicBezTo>
                      <a:pt x="900430" y="463550"/>
                      <a:pt x="859790" y="330200"/>
                      <a:pt x="886460" y="289560"/>
                    </a:cubicBezTo>
                    <a:cubicBezTo>
                      <a:pt x="908050" y="256540"/>
                      <a:pt x="1003300" y="232410"/>
                      <a:pt x="1019810" y="250190"/>
                    </a:cubicBezTo>
                    <a:cubicBezTo>
                      <a:pt x="1045210" y="278130"/>
                      <a:pt x="949960" y="497840"/>
                      <a:pt x="894080" y="560070"/>
                    </a:cubicBezTo>
                    <a:cubicBezTo>
                      <a:pt x="855980" y="601980"/>
                      <a:pt x="796290" y="637540"/>
                      <a:pt x="760730" y="631190"/>
                    </a:cubicBezTo>
                    <a:cubicBezTo>
                      <a:pt x="731520" y="626110"/>
                      <a:pt x="711200" y="585470"/>
                      <a:pt x="693420" y="552450"/>
                    </a:cubicBezTo>
                    <a:cubicBezTo>
                      <a:pt x="669290" y="510540"/>
                      <a:pt x="640080" y="430530"/>
                      <a:pt x="643890" y="392430"/>
                    </a:cubicBezTo>
                    <a:cubicBezTo>
                      <a:pt x="646430" y="368300"/>
                      <a:pt x="662940" y="349250"/>
                      <a:pt x="675640" y="336550"/>
                    </a:cubicBezTo>
                    <a:cubicBezTo>
                      <a:pt x="687070" y="326390"/>
                      <a:pt x="701040" y="320040"/>
                      <a:pt x="715010" y="317500"/>
                    </a:cubicBezTo>
                    <a:cubicBezTo>
                      <a:pt x="728980" y="314960"/>
                      <a:pt x="744220" y="314960"/>
                      <a:pt x="758190" y="318770"/>
                    </a:cubicBezTo>
                    <a:cubicBezTo>
                      <a:pt x="775970" y="325120"/>
                      <a:pt x="800100" y="337820"/>
                      <a:pt x="810260" y="358140"/>
                    </a:cubicBezTo>
                    <a:cubicBezTo>
                      <a:pt x="822960" y="383540"/>
                      <a:pt x="816610" y="438150"/>
                      <a:pt x="812800" y="472440"/>
                    </a:cubicBezTo>
                    <a:cubicBezTo>
                      <a:pt x="808990" y="504190"/>
                      <a:pt x="781050" y="538480"/>
                      <a:pt x="791210" y="558800"/>
                    </a:cubicBezTo>
                    <a:cubicBezTo>
                      <a:pt x="800100" y="579120"/>
                      <a:pt x="850900" y="581660"/>
                      <a:pt x="868680" y="595630"/>
                    </a:cubicBezTo>
                    <a:cubicBezTo>
                      <a:pt x="881380" y="607060"/>
                      <a:pt x="889000" y="618490"/>
                      <a:pt x="895350" y="631190"/>
                    </a:cubicBezTo>
                    <a:cubicBezTo>
                      <a:pt x="900430" y="645160"/>
                      <a:pt x="904240" y="660400"/>
                      <a:pt x="901700" y="675640"/>
                    </a:cubicBezTo>
                    <a:cubicBezTo>
                      <a:pt x="899160" y="694690"/>
                      <a:pt x="886460" y="721360"/>
                      <a:pt x="873760" y="735330"/>
                    </a:cubicBezTo>
                    <a:cubicBezTo>
                      <a:pt x="863600" y="746760"/>
                      <a:pt x="849630" y="754380"/>
                      <a:pt x="835660" y="758190"/>
                    </a:cubicBezTo>
                    <a:cubicBezTo>
                      <a:pt x="821690" y="762000"/>
                      <a:pt x="808990" y="763270"/>
                      <a:pt x="791210" y="759460"/>
                    </a:cubicBezTo>
                    <a:cubicBezTo>
                      <a:pt x="758190" y="754380"/>
                      <a:pt x="717550" y="721360"/>
                      <a:pt x="662940" y="709930"/>
                    </a:cubicBezTo>
                    <a:cubicBezTo>
                      <a:pt x="574040" y="692150"/>
                      <a:pt x="394970" y="721360"/>
                      <a:pt x="303530" y="695960"/>
                    </a:cubicBezTo>
                    <a:cubicBezTo>
                      <a:pt x="242570" y="678180"/>
                      <a:pt x="162560" y="609600"/>
                      <a:pt x="158750" y="613410"/>
                    </a:cubicBezTo>
                    <a:cubicBezTo>
                      <a:pt x="156210" y="617220"/>
                      <a:pt x="250190" y="684530"/>
                      <a:pt x="247650" y="690880"/>
                    </a:cubicBezTo>
                    <a:cubicBezTo>
                      <a:pt x="245110" y="694690"/>
                      <a:pt x="215900" y="687070"/>
                      <a:pt x="201930" y="679450"/>
                    </a:cubicBezTo>
                    <a:cubicBezTo>
                      <a:pt x="189230" y="673100"/>
                      <a:pt x="176530" y="662940"/>
                      <a:pt x="167640" y="648970"/>
                    </a:cubicBezTo>
                    <a:cubicBezTo>
                      <a:pt x="157480" y="632460"/>
                      <a:pt x="149860" y="601980"/>
                      <a:pt x="151130" y="581660"/>
                    </a:cubicBezTo>
                    <a:cubicBezTo>
                      <a:pt x="152400" y="566420"/>
                      <a:pt x="158750" y="551180"/>
                      <a:pt x="167640" y="538480"/>
                    </a:cubicBezTo>
                    <a:cubicBezTo>
                      <a:pt x="176530" y="527050"/>
                      <a:pt x="184150" y="518160"/>
                      <a:pt x="201930" y="508000"/>
                    </a:cubicBezTo>
                    <a:cubicBezTo>
                      <a:pt x="245110" y="485140"/>
                      <a:pt x="372110" y="457200"/>
                      <a:pt x="445770" y="444500"/>
                    </a:cubicBezTo>
                    <a:cubicBezTo>
                      <a:pt x="506730" y="434340"/>
                      <a:pt x="574040" y="405130"/>
                      <a:pt x="613410" y="429260"/>
                    </a:cubicBezTo>
                    <a:cubicBezTo>
                      <a:pt x="654050" y="454660"/>
                      <a:pt x="694690" y="558800"/>
                      <a:pt x="681990" y="599440"/>
                    </a:cubicBezTo>
                    <a:cubicBezTo>
                      <a:pt x="671830" y="632460"/>
                      <a:pt x="626110" y="654050"/>
                      <a:pt x="580390" y="668020"/>
                    </a:cubicBezTo>
                    <a:cubicBezTo>
                      <a:pt x="510540" y="690880"/>
                      <a:pt x="355600" y="661670"/>
                      <a:pt x="288290" y="678180"/>
                    </a:cubicBezTo>
                    <a:cubicBezTo>
                      <a:pt x="248920" y="687070"/>
                      <a:pt x="229870" y="708660"/>
                      <a:pt x="199390" y="718820"/>
                    </a:cubicBezTo>
                    <a:cubicBezTo>
                      <a:pt x="172720" y="727710"/>
                      <a:pt x="143510" y="735330"/>
                      <a:pt x="116840" y="736600"/>
                    </a:cubicBezTo>
                    <a:cubicBezTo>
                      <a:pt x="95250" y="736600"/>
                      <a:pt x="71120" y="734060"/>
                      <a:pt x="54610" y="726440"/>
                    </a:cubicBezTo>
                    <a:cubicBezTo>
                      <a:pt x="39370" y="718820"/>
                      <a:pt x="27940" y="707390"/>
                      <a:pt x="19050" y="695960"/>
                    </a:cubicBezTo>
                    <a:cubicBezTo>
                      <a:pt x="10160" y="683260"/>
                      <a:pt x="3810" y="666750"/>
                      <a:pt x="2540" y="651510"/>
                    </a:cubicBezTo>
                    <a:cubicBezTo>
                      <a:pt x="0" y="637540"/>
                      <a:pt x="2540" y="619760"/>
                      <a:pt x="7620" y="605790"/>
                    </a:cubicBezTo>
                    <a:cubicBezTo>
                      <a:pt x="12700" y="591820"/>
                      <a:pt x="21590" y="577850"/>
                      <a:pt x="33020" y="567690"/>
                    </a:cubicBezTo>
                    <a:cubicBezTo>
                      <a:pt x="44450" y="557530"/>
                      <a:pt x="50800" y="551180"/>
                      <a:pt x="74930" y="544830"/>
                    </a:cubicBezTo>
                    <a:cubicBezTo>
                      <a:pt x="162560" y="523240"/>
                      <a:pt x="594360" y="532130"/>
                      <a:pt x="750570" y="549910"/>
                    </a:cubicBezTo>
                    <a:cubicBezTo>
                      <a:pt x="833120" y="558800"/>
                      <a:pt x="875030" y="571500"/>
                      <a:pt x="941070" y="590550"/>
                    </a:cubicBezTo>
                    <a:cubicBezTo>
                      <a:pt x="1012190" y="610870"/>
                      <a:pt x="1125220" y="642620"/>
                      <a:pt x="1163320" y="669290"/>
                    </a:cubicBezTo>
                    <a:cubicBezTo>
                      <a:pt x="1181100" y="681990"/>
                      <a:pt x="1187450" y="690880"/>
                      <a:pt x="1193800" y="706120"/>
                    </a:cubicBezTo>
                    <a:cubicBezTo>
                      <a:pt x="1201420" y="725170"/>
                      <a:pt x="1203960" y="756920"/>
                      <a:pt x="1200150" y="777240"/>
                    </a:cubicBezTo>
                    <a:cubicBezTo>
                      <a:pt x="1196340" y="792480"/>
                      <a:pt x="1187450" y="806450"/>
                      <a:pt x="1176020" y="817880"/>
                    </a:cubicBezTo>
                    <a:cubicBezTo>
                      <a:pt x="1165860" y="829310"/>
                      <a:pt x="1150620" y="838200"/>
                      <a:pt x="1136650" y="843280"/>
                    </a:cubicBezTo>
                    <a:cubicBezTo>
                      <a:pt x="1121410" y="848360"/>
                      <a:pt x="1103630" y="855980"/>
                      <a:pt x="1089660" y="848360"/>
                    </a:cubicBezTo>
                    <a:cubicBezTo>
                      <a:pt x="1061720" y="833120"/>
                      <a:pt x="1019810" y="753110"/>
                      <a:pt x="1012190" y="709930"/>
                    </a:cubicBezTo>
                    <a:cubicBezTo>
                      <a:pt x="1007110" y="675640"/>
                      <a:pt x="1029970" y="651510"/>
                      <a:pt x="1029970" y="613410"/>
                    </a:cubicBezTo>
                    <a:cubicBezTo>
                      <a:pt x="1031240" y="558800"/>
                      <a:pt x="1007110" y="482600"/>
                      <a:pt x="1003300" y="416560"/>
                    </a:cubicBezTo>
                    <a:cubicBezTo>
                      <a:pt x="998220" y="350520"/>
                      <a:pt x="994410" y="262890"/>
                      <a:pt x="1002030" y="215900"/>
                    </a:cubicBezTo>
                    <a:cubicBezTo>
                      <a:pt x="1007110" y="189230"/>
                      <a:pt x="1013460" y="170180"/>
                      <a:pt x="1022350" y="154940"/>
                    </a:cubicBezTo>
                    <a:cubicBezTo>
                      <a:pt x="1028700" y="144780"/>
                      <a:pt x="1035050" y="139700"/>
                      <a:pt x="1046480" y="133350"/>
                    </a:cubicBezTo>
                    <a:cubicBezTo>
                      <a:pt x="1061720" y="124460"/>
                      <a:pt x="1087120" y="115570"/>
                      <a:pt x="1107440" y="115570"/>
                    </a:cubicBezTo>
                    <a:cubicBezTo>
                      <a:pt x="1127760" y="116840"/>
                      <a:pt x="1151890" y="127000"/>
                      <a:pt x="1167130" y="139700"/>
                    </a:cubicBezTo>
                    <a:cubicBezTo>
                      <a:pt x="1182370" y="152400"/>
                      <a:pt x="1195070" y="175260"/>
                      <a:pt x="1200150" y="194310"/>
                    </a:cubicBezTo>
                    <a:cubicBezTo>
                      <a:pt x="1203960" y="214630"/>
                      <a:pt x="1201420" y="240030"/>
                      <a:pt x="1192530" y="257810"/>
                    </a:cubicBezTo>
                    <a:cubicBezTo>
                      <a:pt x="1184910" y="275590"/>
                      <a:pt x="1167130" y="294640"/>
                      <a:pt x="1149350" y="304800"/>
                    </a:cubicBezTo>
                    <a:cubicBezTo>
                      <a:pt x="1131570" y="313690"/>
                      <a:pt x="1103630" y="316230"/>
                      <a:pt x="1085850" y="314960"/>
                    </a:cubicBezTo>
                    <a:cubicBezTo>
                      <a:pt x="1074420" y="313690"/>
                      <a:pt x="1065530" y="311150"/>
                      <a:pt x="1055370" y="304800"/>
                    </a:cubicBezTo>
                    <a:cubicBezTo>
                      <a:pt x="1041400" y="294640"/>
                      <a:pt x="1019810" y="275590"/>
                      <a:pt x="1010920" y="257810"/>
                    </a:cubicBezTo>
                    <a:cubicBezTo>
                      <a:pt x="1003300" y="240030"/>
                      <a:pt x="1000760" y="214630"/>
                      <a:pt x="1004570" y="194310"/>
                    </a:cubicBezTo>
                    <a:cubicBezTo>
                      <a:pt x="1008380" y="175260"/>
                      <a:pt x="1024890" y="152400"/>
                      <a:pt x="1037590" y="139700"/>
                    </a:cubicBezTo>
                    <a:cubicBezTo>
                      <a:pt x="1046480" y="130810"/>
                      <a:pt x="1054100" y="127000"/>
                      <a:pt x="1065530" y="123190"/>
                    </a:cubicBezTo>
                    <a:cubicBezTo>
                      <a:pt x="1082040" y="118110"/>
                      <a:pt x="1109980" y="114300"/>
                      <a:pt x="1129030" y="119380"/>
                    </a:cubicBezTo>
                    <a:cubicBezTo>
                      <a:pt x="1148080" y="124460"/>
                      <a:pt x="1170940" y="142240"/>
                      <a:pt x="1182370" y="154940"/>
                    </a:cubicBezTo>
                    <a:cubicBezTo>
                      <a:pt x="1189990" y="165100"/>
                      <a:pt x="1193800" y="168910"/>
                      <a:pt x="1197610" y="184150"/>
                    </a:cubicBezTo>
                    <a:cubicBezTo>
                      <a:pt x="1206500" y="222250"/>
                      <a:pt x="1188720" y="334010"/>
                      <a:pt x="1195070" y="405130"/>
                    </a:cubicBezTo>
                    <a:cubicBezTo>
                      <a:pt x="1200150" y="471170"/>
                      <a:pt x="1225550" y="534670"/>
                      <a:pt x="1226820" y="596900"/>
                    </a:cubicBezTo>
                    <a:cubicBezTo>
                      <a:pt x="1226820" y="655320"/>
                      <a:pt x="1223010" y="760730"/>
                      <a:pt x="1203960" y="765810"/>
                    </a:cubicBezTo>
                    <a:cubicBezTo>
                      <a:pt x="1184910" y="769620"/>
                      <a:pt x="1115060" y="657860"/>
                      <a:pt x="1120140" y="651510"/>
                    </a:cubicBezTo>
                    <a:cubicBezTo>
                      <a:pt x="1123950" y="646430"/>
                      <a:pt x="1167130" y="671830"/>
                      <a:pt x="1181100" y="685800"/>
                    </a:cubicBezTo>
                    <a:cubicBezTo>
                      <a:pt x="1192530" y="698500"/>
                      <a:pt x="1198880" y="712470"/>
                      <a:pt x="1201420" y="728980"/>
                    </a:cubicBezTo>
                    <a:cubicBezTo>
                      <a:pt x="1205230" y="749300"/>
                      <a:pt x="1201420" y="779780"/>
                      <a:pt x="1191260" y="798830"/>
                    </a:cubicBezTo>
                    <a:cubicBezTo>
                      <a:pt x="1179830" y="817880"/>
                      <a:pt x="1155700" y="835660"/>
                      <a:pt x="1136650" y="843280"/>
                    </a:cubicBezTo>
                    <a:cubicBezTo>
                      <a:pt x="1121410" y="849630"/>
                      <a:pt x="1108710" y="850900"/>
                      <a:pt x="1089660" y="848360"/>
                    </a:cubicBezTo>
                    <a:cubicBezTo>
                      <a:pt x="1049020" y="842010"/>
                      <a:pt x="984250" y="796290"/>
                      <a:pt x="919480" y="778510"/>
                    </a:cubicBezTo>
                    <a:cubicBezTo>
                      <a:pt x="842010" y="756920"/>
                      <a:pt x="760730" y="746760"/>
                      <a:pt x="655320" y="737870"/>
                    </a:cubicBezTo>
                    <a:cubicBezTo>
                      <a:pt x="499110" y="725170"/>
                      <a:pt x="166370" y="762000"/>
                      <a:pt x="76200" y="734060"/>
                    </a:cubicBezTo>
                    <a:cubicBezTo>
                      <a:pt x="44450" y="723900"/>
                      <a:pt x="31750" y="712470"/>
                      <a:pt x="19050" y="695960"/>
                    </a:cubicBezTo>
                    <a:cubicBezTo>
                      <a:pt x="6350" y="678180"/>
                      <a:pt x="1270" y="648970"/>
                      <a:pt x="2540" y="628650"/>
                    </a:cubicBezTo>
                    <a:cubicBezTo>
                      <a:pt x="2540" y="612140"/>
                      <a:pt x="10160" y="596900"/>
                      <a:pt x="17780" y="585470"/>
                    </a:cubicBezTo>
                    <a:cubicBezTo>
                      <a:pt x="26670" y="572770"/>
                      <a:pt x="35560" y="561340"/>
                      <a:pt x="52070" y="553720"/>
                    </a:cubicBezTo>
                    <a:cubicBezTo>
                      <a:pt x="78740" y="541020"/>
                      <a:pt x="132080" y="543560"/>
                      <a:pt x="171450" y="532130"/>
                    </a:cubicBezTo>
                    <a:cubicBezTo>
                      <a:pt x="209550" y="520700"/>
                      <a:pt x="241300" y="495300"/>
                      <a:pt x="284480" y="486410"/>
                    </a:cubicBezTo>
                    <a:cubicBezTo>
                      <a:pt x="337820" y="476250"/>
                      <a:pt x="416560" y="490220"/>
                      <a:pt x="468630" y="486410"/>
                    </a:cubicBezTo>
                    <a:cubicBezTo>
                      <a:pt x="508000" y="482600"/>
                      <a:pt x="557530" y="454660"/>
                      <a:pt x="571500" y="469900"/>
                    </a:cubicBezTo>
                    <a:cubicBezTo>
                      <a:pt x="589280" y="488950"/>
                      <a:pt x="568960" y="585470"/>
                      <a:pt x="532130" y="622300"/>
                    </a:cubicBezTo>
                    <a:cubicBezTo>
                      <a:pt x="482600" y="671830"/>
                      <a:pt x="308610" y="694690"/>
                      <a:pt x="247650" y="690880"/>
                    </a:cubicBezTo>
                    <a:cubicBezTo>
                      <a:pt x="218440" y="689610"/>
                      <a:pt x="198120" y="678180"/>
                      <a:pt x="182880" y="666750"/>
                    </a:cubicBezTo>
                    <a:cubicBezTo>
                      <a:pt x="170180" y="656590"/>
                      <a:pt x="162560" y="642620"/>
                      <a:pt x="156210" y="628650"/>
                    </a:cubicBezTo>
                    <a:cubicBezTo>
                      <a:pt x="151130" y="614680"/>
                      <a:pt x="149860" y="596900"/>
                      <a:pt x="151130" y="582930"/>
                    </a:cubicBezTo>
                    <a:cubicBezTo>
                      <a:pt x="153670" y="567690"/>
                      <a:pt x="157480" y="551180"/>
                      <a:pt x="167640" y="538480"/>
                    </a:cubicBezTo>
                    <a:cubicBezTo>
                      <a:pt x="180340" y="523240"/>
                      <a:pt x="194310" y="508000"/>
                      <a:pt x="224790" y="500380"/>
                    </a:cubicBezTo>
                    <a:cubicBezTo>
                      <a:pt x="293370" y="478790"/>
                      <a:pt x="508000" y="496570"/>
                      <a:pt x="609600" y="511810"/>
                    </a:cubicBezTo>
                    <a:cubicBezTo>
                      <a:pt x="679450" y="521970"/>
                      <a:pt x="735330" y="541020"/>
                      <a:pt x="782320" y="557530"/>
                    </a:cubicBezTo>
                    <a:cubicBezTo>
                      <a:pt x="816610" y="570230"/>
                      <a:pt x="848360" y="580390"/>
                      <a:pt x="868680" y="595630"/>
                    </a:cubicBezTo>
                    <a:cubicBezTo>
                      <a:pt x="881380" y="607060"/>
                      <a:pt x="889000" y="618490"/>
                      <a:pt x="895350" y="631190"/>
                    </a:cubicBezTo>
                    <a:cubicBezTo>
                      <a:pt x="900430" y="645160"/>
                      <a:pt x="902970" y="661670"/>
                      <a:pt x="901700" y="675640"/>
                    </a:cubicBezTo>
                    <a:cubicBezTo>
                      <a:pt x="901700" y="689610"/>
                      <a:pt x="895350" y="706120"/>
                      <a:pt x="887730" y="717550"/>
                    </a:cubicBezTo>
                    <a:cubicBezTo>
                      <a:pt x="880110" y="730250"/>
                      <a:pt x="868680" y="741680"/>
                      <a:pt x="855980" y="749300"/>
                    </a:cubicBezTo>
                    <a:cubicBezTo>
                      <a:pt x="843280" y="756920"/>
                      <a:pt x="828040" y="760730"/>
                      <a:pt x="812800" y="762000"/>
                    </a:cubicBezTo>
                    <a:cubicBezTo>
                      <a:pt x="798830" y="762000"/>
                      <a:pt x="787400" y="760730"/>
                      <a:pt x="769620" y="753110"/>
                    </a:cubicBezTo>
                    <a:cubicBezTo>
                      <a:pt x="732790" y="735330"/>
                      <a:pt x="641350" y="679450"/>
                      <a:pt x="618490" y="633730"/>
                    </a:cubicBezTo>
                    <a:cubicBezTo>
                      <a:pt x="599440" y="598170"/>
                      <a:pt x="607060" y="551180"/>
                      <a:pt x="613410" y="515620"/>
                    </a:cubicBezTo>
                    <a:cubicBezTo>
                      <a:pt x="618490" y="486410"/>
                      <a:pt x="641350" y="461010"/>
                      <a:pt x="647700" y="435610"/>
                    </a:cubicBezTo>
                    <a:cubicBezTo>
                      <a:pt x="652780" y="412750"/>
                      <a:pt x="643890" y="388620"/>
                      <a:pt x="650240" y="370840"/>
                    </a:cubicBezTo>
                    <a:cubicBezTo>
                      <a:pt x="655320" y="356870"/>
                      <a:pt x="665480" y="345440"/>
                      <a:pt x="675640" y="336550"/>
                    </a:cubicBezTo>
                    <a:cubicBezTo>
                      <a:pt x="687070" y="327660"/>
                      <a:pt x="699770" y="320040"/>
                      <a:pt x="715010" y="317500"/>
                    </a:cubicBezTo>
                    <a:cubicBezTo>
                      <a:pt x="732790" y="314960"/>
                      <a:pt x="762000" y="320040"/>
                      <a:pt x="778510" y="327660"/>
                    </a:cubicBezTo>
                    <a:cubicBezTo>
                      <a:pt x="792480" y="334010"/>
                      <a:pt x="801370" y="342900"/>
                      <a:pt x="810260" y="358140"/>
                    </a:cubicBezTo>
                    <a:cubicBezTo>
                      <a:pt x="824230" y="383540"/>
                      <a:pt x="853440" y="449580"/>
                      <a:pt x="838200" y="476250"/>
                    </a:cubicBezTo>
                    <a:cubicBezTo>
                      <a:pt x="824230" y="501650"/>
                      <a:pt x="737870" y="529590"/>
                      <a:pt x="723900" y="513080"/>
                    </a:cubicBezTo>
                    <a:cubicBezTo>
                      <a:pt x="698500" y="486410"/>
                      <a:pt x="803910" y="219710"/>
                      <a:pt x="869950" y="170180"/>
                    </a:cubicBezTo>
                    <a:cubicBezTo>
                      <a:pt x="911860" y="139700"/>
                      <a:pt x="985520" y="135890"/>
                      <a:pt x="1016000" y="153670"/>
                    </a:cubicBezTo>
                    <a:cubicBezTo>
                      <a:pt x="1041400" y="168910"/>
                      <a:pt x="1045210" y="214630"/>
                      <a:pt x="1055370" y="247650"/>
                    </a:cubicBezTo>
                    <a:cubicBezTo>
                      <a:pt x="1065530" y="280670"/>
                      <a:pt x="1074420" y="313690"/>
                      <a:pt x="1078230" y="354330"/>
                    </a:cubicBezTo>
                    <a:cubicBezTo>
                      <a:pt x="1082040" y="403860"/>
                      <a:pt x="1088390" y="487680"/>
                      <a:pt x="1071880" y="523240"/>
                    </a:cubicBezTo>
                    <a:cubicBezTo>
                      <a:pt x="1061720" y="543560"/>
                      <a:pt x="1042670" y="556260"/>
                      <a:pt x="1027430" y="563880"/>
                    </a:cubicBezTo>
                    <a:cubicBezTo>
                      <a:pt x="1013460" y="568960"/>
                      <a:pt x="1000760" y="570230"/>
                      <a:pt x="986790" y="568960"/>
                    </a:cubicBezTo>
                    <a:cubicBezTo>
                      <a:pt x="969010" y="565150"/>
                      <a:pt x="944880" y="552450"/>
                      <a:pt x="933450" y="541020"/>
                    </a:cubicBezTo>
                    <a:cubicBezTo>
                      <a:pt x="923290" y="530860"/>
                      <a:pt x="918210" y="523240"/>
                      <a:pt x="914400" y="504190"/>
                    </a:cubicBezTo>
                    <a:cubicBezTo>
                      <a:pt x="899160" y="447040"/>
                      <a:pt x="930910" y="213360"/>
                      <a:pt x="910590" y="139700"/>
                    </a:cubicBezTo>
                    <a:cubicBezTo>
                      <a:pt x="900430" y="104140"/>
                      <a:pt x="867410" y="86360"/>
                      <a:pt x="867410" y="66040"/>
                    </a:cubicBezTo>
                    <a:cubicBezTo>
                      <a:pt x="866140" y="53340"/>
                      <a:pt x="875030" y="41910"/>
                      <a:pt x="883920" y="31750"/>
                    </a:cubicBezTo>
                    <a:cubicBezTo>
                      <a:pt x="895350" y="20320"/>
                      <a:pt x="915670" y="6350"/>
                      <a:pt x="933450" y="3810"/>
                    </a:cubicBezTo>
                    <a:cubicBezTo>
                      <a:pt x="951230" y="0"/>
                      <a:pt x="974090" y="3810"/>
                      <a:pt x="989330" y="15240"/>
                    </a:cubicBezTo>
                    <a:cubicBezTo>
                      <a:pt x="1007110" y="27940"/>
                      <a:pt x="1022350" y="53340"/>
                      <a:pt x="1026160" y="80010"/>
                    </a:cubicBezTo>
                    <a:cubicBezTo>
                      <a:pt x="1032510" y="118110"/>
                      <a:pt x="1002030" y="172720"/>
                      <a:pt x="993140" y="228600"/>
                    </a:cubicBezTo>
                    <a:cubicBezTo>
                      <a:pt x="981710" y="299720"/>
                      <a:pt x="988060" y="422910"/>
                      <a:pt x="969010" y="469900"/>
                    </a:cubicBezTo>
                    <a:cubicBezTo>
                      <a:pt x="960120" y="492760"/>
                      <a:pt x="947420" y="506730"/>
                      <a:pt x="932180" y="515620"/>
                    </a:cubicBezTo>
                    <a:cubicBezTo>
                      <a:pt x="916940" y="524510"/>
                      <a:pt x="892810" y="528320"/>
                      <a:pt x="873760" y="524510"/>
                    </a:cubicBezTo>
                    <a:cubicBezTo>
                      <a:pt x="855980" y="521970"/>
                      <a:pt x="835660" y="508000"/>
                      <a:pt x="824230" y="494030"/>
                    </a:cubicBezTo>
                    <a:cubicBezTo>
                      <a:pt x="814070" y="478790"/>
                      <a:pt x="807720" y="438150"/>
                      <a:pt x="807720" y="438150"/>
                    </a:cubicBezTo>
                  </a:path>
                </a:pathLst>
              </a:custGeom>
              <a:solidFill>
                <a:srgbClr val="585E69"/>
              </a:solidFill>
              <a:ln cap="sq">
                <a:noFill/>
                <a:prstDash val="solid"/>
                <a:miter/>
              </a:ln>
            </p:spPr>
          </p:sp>
        </p:grpSp>
        <p:grpSp>
          <p:nvGrpSpPr>
            <p:cNvPr name="Group 76" id="76"/>
            <p:cNvGrpSpPr/>
            <p:nvPr/>
          </p:nvGrpSpPr>
          <p:grpSpPr>
            <a:xfrm rot="0">
              <a:off x="104175" y="1456843"/>
              <a:ext cx="296897" cy="539624"/>
              <a:chOff x="0" y="0"/>
              <a:chExt cx="361950" cy="657860"/>
            </a:xfrm>
          </p:grpSpPr>
          <p:sp>
            <p:nvSpPr>
              <p:cNvPr name="Freeform 77" id="77"/>
              <p:cNvSpPr/>
              <p:nvPr/>
            </p:nvSpPr>
            <p:spPr>
              <a:xfrm flipH="false" flipV="false" rot="0">
                <a:off x="48260" y="49530"/>
                <a:ext cx="280670" cy="560070"/>
              </a:xfrm>
              <a:custGeom>
                <a:avLst/>
                <a:gdLst/>
                <a:ahLst/>
                <a:cxnLst/>
                <a:rect r="r" b="b" t="t" l="l"/>
                <a:pathLst>
                  <a:path h="560070" w="280670">
                    <a:moveTo>
                      <a:pt x="2540" y="314960"/>
                    </a:moveTo>
                    <a:cubicBezTo>
                      <a:pt x="36830" y="160020"/>
                      <a:pt x="41910" y="151130"/>
                      <a:pt x="53340" y="142240"/>
                    </a:cubicBezTo>
                    <a:cubicBezTo>
                      <a:pt x="67310" y="130810"/>
                      <a:pt x="92710" y="121920"/>
                      <a:pt x="110490" y="120650"/>
                    </a:cubicBezTo>
                    <a:cubicBezTo>
                      <a:pt x="124460" y="119380"/>
                      <a:pt x="138430" y="124460"/>
                      <a:pt x="151130" y="129540"/>
                    </a:cubicBezTo>
                    <a:cubicBezTo>
                      <a:pt x="162560" y="135890"/>
                      <a:pt x="173990" y="146050"/>
                      <a:pt x="181610" y="157480"/>
                    </a:cubicBezTo>
                    <a:cubicBezTo>
                      <a:pt x="189230" y="168910"/>
                      <a:pt x="191770" y="176530"/>
                      <a:pt x="196850" y="195580"/>
                    </a:cubicBezTo>
                    <a:cubicBezTo>
                      <a:pt x="207010" y="245110"/>
                      <a:pt x="217170" y="406400"/>
                      <a:pt x="208280" y="463550"/>
                    </a:cubicBezTo>
                    <a:cubicBezTo>
                      <a:pt x="204470" y="490220"/>
                      <a:pt x="196850" y="508000"/>
                      <a:pt x="185420" y="521970"/>
                    </a:cubicBezTo>
                    <a:cubicBezTo>
                      <a:pt x="176530" y="534670"/>
                      <a:pt x="163830" y="542290"/>
                      <a:pt x="151130" y="547370"/>
                    </a:cubicBezTo>
                    <a:cubicBezTo>
                      <a:pt x="137160" y="552450"/>
                      <a:pt x="121920" y="553720"/>
                      <a:pt x="107950" y="552450"/>
                    </a:cubicBezTo>
                    <a:cubicBezTo>
                      <a:pt x="93980" y="549910"/>
                      <a:pt x="78740" y="544830"/>
                      <a:pt x="67310" y="537210"/>
                    </a:cubicBezTo>
                    <a:cubicBezTo>
                      <a:pt x="55880" y="528320"/>
                      <a:pt x="46990" y="523240"/>
                      <a:pt x="39370" y="504190"/>
                    </a:cubicBezTo>
                    <a:cubicBezTo>
                      <a:pt x="19050" y="455930"/>
                      <a:pt x="20320" y="250190"/>
                      <a:pt x="25400" y="194310"/>
                    </a:cubicBezTo>
                    <a:cubicBezTo>
                      <a:pt x="27940" y="172720"/>
                      <a:pt x="27940" y="165100"/>
                      <a:pt x="36830" y="151130"/>
                    </a:cubicBezTo>
                    <a:cubicBezTo>
                      <a:pt x="45720" y="134620"/>
                      <a:pt x="68580" y="115570"/>
                      <a:pt x="86360" y="107950"/>
                    </a:cubicBezTo>
                    <a:cubicBezTo>
                      <a:pt x="100330" y="101600"/>
                      <a:pt x="114300" y="99060"/>
                      <a:pt x="129540" y="102870"/>
                    </a:cubicBezTo>
                    <a:cubicBezTo>
                      <a:pt x="148590" y="105410"/>
                      <a:pt x="173990" y="118110"/>
                      <a:pt x="187960" y="133350"/>
                    </a:cubicBezTo>
                    <a:cubicBezTo>
                      <a:pt x="201930" y="148590"/>
                      <a:pt x="207010" y="165100"/>
                      <a:pt x="212090" y="194310"/>
                    </a:cubicBezTo>
                    <a:cubicBezTo>
                      <a:pt x="222250" y="257810"/>
                      <a:pt x="228600" y="452120"/>
                      <a:pt x="201930" y="506730"/>
                    </a:cubicBezTo>
                    <a:cubicBezTo>
                      <a:pt x="190500" y="532130"/>
                      <a:pt x="171450" y="543560"/>
                      <a:pt x="152400" y="551180"/>
                    </a:cubicBezTo>
                    <a:cubicBezTo>
                      <a:pt x="132080" y="558800"/>
                      <a:pt x="104140" y="558800"/>
                      <a:pt x="85090" y="551180"/>
                    </a:cubicBezTo>
                    <a:cubicBezTo>
                      <a:pt x="66040" y="543560"/>
                      <a:pt x="44450" y="523240"/>
                      <a:pt x="35560" y="506730"/>
                    </a:cubicBezTo>
                    <a:cubicBezTo>
                      <a:pt x="26670" y="494030"/>
                      <a:pt x="20320" y="480060"/>
                      <a:pt x="24130" y="463550"/>
                    </a:cubicBezTo>
                    <a:cubicBezTo>
                      <a:pt x="30480" y="436880"/>
                      <a:pt x="100330" y="401320"/>
                      <a:pt x="102870" y="370840"/>
                    </a:cubicBezTo>
                    <a:cubicBezTo>
                      <a:pt x="104140" y="345440"/>
                      <a:pt x="64770" y="330200"/>
                      <a:pt x="55880" y="295910"/>
                    </a:cubicBezTo>
                    <a:cubicBezTo>
                      <a:pt x="40640" y="240030"/>
                      <a:pt x="44450" y="99060"/>
                      <a:pt x="66040" y="52070"/>
                    </a:cubicBezTo>
                    <a:cubicBezTo>
                      <a:pt x="77470" y="27940"/>
                      <a:pt x="99060" y="15240"/>
                      <a:pt x="116840" y="7620"/>
                    </a:cubicBezTo>
                    <a:cubicBezTo>
                      <a:pt x="132080" y="0"/>
                      <a:pt x="148590" y="0"/>
                      <a:pt x="162560" y="1270"/>
                    </a:cubicBezTo>
                    <a:cubicBezTo>
                      <a:pt x="177800" y="3810"/>
                      <a:pt x="193040" y="8890"/>
                      <a:pt x="205740" y="17780"/>
                    </a:cubicBezTo>
                    <a:cubicBezTo>
                      <a:pt x="218440" y="26670"/>
                      <a:pt x="229870" y="39370"/>
                      <a:pt x="236220" y="52070"/>
                    </a:cubicBezTo>
                    <a:cubicBezTo>
                      <a:pt x="243840" y="66040"/>
                      <a:pt x="243840" y="74930"/>
                      <a:pt x="247650" y="96520"/>
                    </a:cubicBezTo>
                    <a:cubicBezTo>
                      <a:pt x="256540" y="162560"/>
                      <a:pt x="280670" y="422910"/>
                      <a:pt x="259080" y="490220"/>
                    </a:cubicBezTo>
                    <a:cubicBezTo>
                      <a:pt x="251460" y="516890"/>
                      <a:pt x="238760" y="528320"/>
                      <a:pt x="222250" y="539750"/>
                    </a:cubicBezTo>
                    <a:cubicBezTo>
                      <a:pt x="205740" y="549910"/>
                      <a:pt x="182880" y="556260"/>
                      <a:pt x="162560" y="556260"/>
                    </a:cubicBezTo>
                    <a:cubicBezTo>
                      <a:pt x="143510" y="554990"/>
                      <a:pt x="120650" y="546100"/>
                      <a:pt x="105410" y="533400"/>
                    </a:cubicBezTo>
                    <a:cubicBezTo>
                      <a:pt x="90170" y="520700"/>
                      <a:pt x="77470" y="499110"/>
                      <a:pt x="73660" y="480060"/>
                    </a:cubicBezTo>
                    <a:cubicBezTo>
                      <a:pt x="68580" y="461010"/>
                      <a:pt x="73660" y="434340"/>
                      <a:pt x="80010" y="419100"/>
                    </a:cubicBezTo>
                    <a:cubicBezTo>
                      <a:pt x="83820" y="407670"/>
                      <a:pt x="87630" y="401320"/>
                      <a:pt x="96520" y="393700"/>
                    </a:cubicBezTo>
                    <a:cubicBezTo>
                      <a:pt x="109220" y="382270"/>
                      <a:pt x="135890" y="368300"/>
                      <a:pt x="151130" y="364490"/>
                    </a:cubicBezTo>
                    <a:cubicBezTo>
                      <a:pt x="162560" y="360680"/>
                      <a:pt x="172720" y="361950"/>
                      <a:pt x="182880" y="363220"/>
                    </a:cubicBezTo>
                    <a:cubicBezTo>
                      <a:pt x="193040" y="365760"/>
                      <a:pt x="201930" y="367030"/>
                      <a:pt x="212090" y="373380"/>
                    </a:cubicBezTo>
                    <a:cubicBezTo>
                      <a:pt x="226060" y="382270"/>
                      <a:pt x="246380" y="400050"/>
                      <a:pt x="255270" y="417830"/>
                    </a:cubicBezTo>
                    <a:cubicBezTo>
                      <a:pt x="262890" y="435610"/>
                      <a:pt x="266700" y="461010"/>
                      <a:pt x="261620" y="480060"/>
                    </a:cubicBezTo>
                    <a:cubicBezTo>
                      <a:pt x="257810" y="499110"/>
                      <a:pt x="245110" y="519430"/>
                      <a:pt x="229870" y="532130"/>
                    </a:cubicBezTo>
                    <a:cubicBezTo>
                      <a:pt x="215900" y="544830"/>
                      <a:pt x="193040" y="554990"/>
                      <a:pt x="172720" y="556260"/>
                    </a:cubicBezTo>
                    <a:cubicBezTo>
                      <a:pt x="153670" y="557530"/>
                      <a:pt x="128270" y="547370"/>
                      <a:pt x="113030" y="539750"/>
                    </a:cubicBezTo>
                    <a:cubicBezTo>
                      <a:pt x="102870" y="533400"/>
                      <a:pt x="97790" y="528320"/>
                      <a:pt x="91440" y="518160"/>
                    </a:cubicBezTo>
                    <a:cubicBezTo>
                      <a:pt x="81280" y="504190"/>
                      <a:pt x="76200" y="485140"/>
                      <a:pt x="71120" y="459740"/>
                    </a:cubicBezTo>
                    <a:cubicBezTo>
                      <a:pt x="62230" y="419100"/>
                      <a:pt x="58420" y="355600"/>
                      <a:pt x="55880" y="297180"/>
                    </a:cubicBezTo>
                    <a:cubicBezTo>
                      <a:pt x="52070" y="228600"/>
                      <a:pt x="46990" y="118110"/>
                      <a:pt x="58420" y="73660"/>
                    </a:cubicBezTo>
                    <a:cubicBezTo>
                      <a:pt x="63500" y="54610"/>
                      <a:pt x="69850" y="44450"/>
                      <a:pt x="78740" y="33020"/>
                    </a:cubicBezTo>
                    <a:cubicBezTo>
                      <a:pt x="88900" y="21590"/>
                      <a:pt x="102870" y="12700"/>
                      <a:pt x="116840" y="7620"/>
                    </a:cubicBezTo>
                    <a:cubicBezTo>
                      <a:pt x="130810" y="1270"/>
                      <a:pt x="148590" y="0"/>
                      <a:pt x="162560" y="1270"/>
                    </a:cubicBezTo>
                    <a:cubicBezTo>
                      <a:pt x="177800" y="3810"/>
                      <a:pt x="193040" y="8890"/>
                      <a:pt x="205740" y="17780"/>
                    </a:cubicBezTo>
                    <a:cubicBezTo>
                      <a:pt x="218440" y="26670"/>
                      <a:pt x="229870" y="39370"/>
                      <a:pt x="236220" y="52070"/>
                    </a:cubicBezTo>
                    <a:cubicBezTo>
                      <a:pt x="243840" y="66040"/>
                      <a:pt x="245110" y="74930"/>
                      <a:pt x="247650" y="96520"/>
                    </a:cubicBezTo>
                    <a:cubicBezTo>
                      <a:pt x="254000" y="161290"/>
                      <a:pt x="267970" y="397510"/>
                      <a:pt x="234950" y="472440"/>
                    </a:cubicBezTo>
                    <a:cubicBezTo>
                      <a:pt x="215900" y="513080"/>
                      <a:pt x="156210" y="553720"/>
                      <a:pt x="153670" y="551180"/>
                    </a:cubicBezTo>
                    <a:cubicBezTo>
                      <a:pt x="151130" y="548640"/>
                      <a:pt x="209550" y="461010"/>
                      <a:pt x="213360" y="463550"/>
                    </a:cubicBezTo>
                    <a:cubicBezTo>
                      <a:pt x="215900" y="464820"/>
                      <a:pt x="203200" y="510540"/>
                      <a:pt x="189230" y="525780"/>
                    </a:cubicBezTo>
                    <a:cubicBezTo>
                      <a:pt x="175260" y="541020"/>
                      <a:pt x="151130" y="554990"/>
                      <a:pt x="129540" y="557530"/>
                    </a:cubicBezTo>
                    <a:cubicBezTo>
                      <a:pt x="109220" y="560070"/>
                      <a:pt x="82550" y="552450"/>
                      <a:pt x="64770" y="541020"/>
                    </a:cubicBezTo>
                    <a:cubicBezTo>
                      <a:pt x="48260" y="529590"/>
                      <a:pt x="35560" y="514350"/>
                      <a:pt x="26670" y="486410"/>
                    </a:cubicBezTo>
                    <a:cubicBezTo>
                      <a:pt x="8890" y="422910"/>
                      <a:pt x="10160" y="208280"/>
                      <a:pt x="36830" y="151130"/>
                    </a:cubicBezTo>
                    <a:cubicBezTo>
                      <a:pt x="48260" y="125730"/>
                      <a:pt x="68580" y="115570"/>
                      <a:pt x="86360" y="107950"/>
                    </a:cubicBezTo>
                    <a:cubicBezTo>
                      <a:pt x="100330" y="101600"/>
                      <a:pt x="115570" y="100330"/>
                      <a:pt x="129540" y="102870"/>
                    </a:cubicBezTo>
                    <a:cubicBezTo>
                      <a:pt x="144780" y="104140"/>
                      <a:pt x="160020" y="110490"/>
                      <a:pt x="171450" y="118110"/>
                    </a:cubicBezTo>
                    <a:cubicBezTo>
                      <a:pt x="182880" y="125730"/>
                      <a:pt x="194310" y="138430"/>
                      <a:pt x="200660" y="151130"/>
                    </a:cubicBezTo>
                    <a:cubicBezTo>
                      <a:pt x="207010" y="163830"/>
                      <a:pt x="209550" y="173990"/>
                      <a:pt x="212090" y="194310"/>
                    </a:cubicBezTo>
                    <a:cubicBezTo>
                      <a:pt x="217170" y="245110"/>
                      <a:pt x="219710" y="406400"/>
                      <a:pt x="208280" y="463550"/>
                    </a:cubicBezTo>
                    <a:cubicBezTo>
                      <a:pt x="203200" y="490220"/>
                      <a:pt x="196850" y="508000"/>
                      <a:pt x="185420" y="521970"/>
                    </a:cubicBezTo>
                    <a:cubicBezTo>
                      <a:pt x="176530" y="534670"/>
                      <a:pt x="163830" y="542290"/>
                      <a:pt x="151130" y="547370"/>
                    </a:cubicBezTo>
                    <a:cubicBezTo>
                      <a:pt x="137160" y="551180"/>
                      <a:pt x="121920" y="553720"/>
                      <a:pt x="107950" y="552450"/>
                    </a:cubicBezTo>
                    <a:cubicBezTo>
                      <a:pt x="93980" y="549910"/>
                      <a:pt x="78740" y="544830"/>
                      <a:pt x="67310" y="537210"/>
                    </a:cubicBezTo>
                    <a:cubicBezTo>
                      <a:pt x="55880" y="528320"/>
                      <a:pt x="46990" y="523240"/>
                      <a:pt x="39370" y="504190"/>
                    </a:cubicBezTo>
                    <a:cubicBezTo>
                      <a:pt x="19050" y="455930"/>
                      <a:pt x="16510" y="250190"/>
                      <a:pt x="24130" y="196850"/>
                    </a:cubicBezTo>
                    <a:cubicBezTo>
                      <a:pt x="27940" y="176530"/>
                      <a:pt x="30480" y="168910"/>
                      <a:pt x="39370" y="157480"/>
                    </a:cubicBezTo>
                    <a:cubicBezTo>
                      <a:pt x="49530" y="143510"/>
                      <a:pt x="72390" y="128270"/>
                      <a:pt x="90170" y="123190"/>
                    </a:cubicBezTo>
                    <a:cubicBezTo>
                      <a:pt x="102870" y="118110"/>
                      <a:pt x="116840" y="118110"/>
                      <a:pt x="130810" y="123190"/>
                    </a:cubicBezTo>
                    <a:cubicBezTo>
                      <a:pt x="147320" y="128270"/>
                      <a:pt x="170180" y="142240"/>
                      <a:pt x="181610" y="157480"/>
                    </a:cubicBezTo>
                    <a:cubicBezTo>
                      <a:pt x="193040" y="172720"/>
                      <a:pt x="195580" y="193040"/>
                      <a:pt x="196850" y="217170"/>
                    </a:cubicBezTo>
                    <a:cubicBezTo>
                      <a:pt x="196850" y="255270"/>
                      <a:pt x="177800" y="332740"/>
                      <a:pt x="163830" y="363220"/>
                    </a:cubicBezTo>
                    <a:cubicBezTo>
                      <a:pt x="157480" y="378460"/>
                      <a:pt x="149860" y="387350"/>
                      <a:pt x="139700" y="394970"/>
                    </a:cubicBezTo>
                    <a:cubicBezTo>
                      <a:pt x="129540" y="403860"/>
                      <a:pt x="116840" y="410210"/>
                      <a:pt x="102870" y="412750"/>
                    </a:cubicBezTo>
                    <a:cubicBezTo>
                      <a:pt x="85090" y="415290"/>
                      <a:pt x="59690" y="411480"/>
                      <a:pt x="43180" y="402590"/>
                    </a:cubicBezTo>
                    <a:cubicBezTo>
                      <a:pt x="26670" y="392430"/>
                      <a:pt x="11430" y="372110"/>
                      <a:pt x="5080" y="355600"/>
                    </a:cubicBezTo>
                    <a:cubicBezTo>
                      <a:pt x="0" y="342900"/>
                      <a:pt x="2540" y="314960"/>
                      <a:pt x="2540" y="314960"/>
                    </a:cubicBezTo>
                  </a:path>
                </a:pathLst>
              </a:custGeom>
              <a:solidFill>
                <a:srgbClr val="FFFFFF"/>
              </a:solidFill>
              <a:ln cap="sq">
                <a:noFill/>
                <a:prstDash val="solid"/>
                <a:miter/>
              </a:ln>
            </p:spPr>
          </p:sp>
        </p:grpSp>
        <p:grpSp>
          <p:nvGrpSpPr>
            <p:cNvPr name="Group 78" id="78"/>
            <p:cNvGrpSpPr/>
            <p:nvPr/>
          </p:nvGrpSpPr>
          <p:grpSpPr>
            <a:xfrm rot="0">
              <a:off x="111467" y="2624639"/>
              <a:ext cx="257311" cy="473994"/>
              <a:chOff x="0" y="0"/>
              <a:chExt cx="313690" cy="577850"/>
            </a:xfrm>
          </p:grpSpPr>
          <p:sp>
            <p:nvSpPr>
              <p:cNvPr name="Freeform 79" id="79"/>
              <p:cNvSpPr/>
              <p:nvPr/>
            </p:nvSpPr>
            <p:spPr>
              <a:xfrm flipH="false" flipV="false" rot="0">
                <a:off x="36830" y="49530"/>
                <a:ext cx="233680" cy="478790"/>
              </a:xfrm>
              <a:custGeom>
                <a:avLst/>
                <a:gdLst/>
                <a:ahLst/>
                <a:cxnLst/>
                <a:rect r="r" b="b" t="t" l="l"/>
                <a:pathLst>
                  <a:path h="478790" w="233680">
                    <a:moveTo>
                      <a:pt x="222250" y="191770"/>
                    </a:moveTo>
                    <a:cubicBezTo>
                      <a:pt x="208280" y="448310"/>
                      <a:pt x="198120" y="454660"/>
                      <a:pt x="186690" y="462280"/>
                    </a:cubicBezTo>
                    <a:cubicBezTo>
                      <a:pt x="176530" y="469900"/>
                      <a:pt x="161290" y="476250"/>
                      <a:pt x="148590" y="477520"/>
                    </a:cubicBezTo>
                    <a:cubicBezTo>
                      <a:pt x="134620" y="478790"/>
                      <a:pt x="119380" y="477520"/>
                      <a:pt x="106680" y="472440"/>
                    </a:cubicBezTo>
                    <a:cubicBezTo>
                      <a:pt x="93980" y="467360"/>
                      <a:pt x="81280" y="458470"/>
                      <a:pt x="72390" y="448310"/>
                    </a:cubicBezTo>
                    <a:cubicBezTo>
                      <a:pt x="63500" y="438150"/>
                      <a:pt x="58420" y="430530"/>
                      <a:pt x="53340" y="411480"/>
                    </a:cubicBezTo>
                    <a:cubicBezTo>
                      <a:pt x="35560" y="358140"/>
                      <a:pt x="10160" y="143510"/>
                      <a:pt x="15240" y="86360"/>
                    </a:cubicBezTo>
                    <a:cubicBezTo>
                      <a:pt x="17780" y="66040"/>
                      <a:pt x="21590" y="57150"/>
                      <a:pt x="27940" y="45720"/>
                    </a:cubicBezTo>
                    <a:cubicBezTo>
                      <a:pt x="35560" y="33020"/>
                      <a:pt x="46990" y="21590"/>
                      <a:pt x="58420" y="13970"/>
                    </a:cubicBezTo>
                    <a:cubicBezTo>
                      <a:pt x="71120" y="7620"/>
                      <a:pt x="86360" y="2540"/>
                      <a:pt x="100330" y="1270"/>
                    </a:cubicBezTo>
                    <a:cubicBezTo>
                      <a:pt x="114300" y="0"/>
                      <a:pt x="129540" y="1270"/>
                      <a:pt x="142240" y="8890"/>
                    </a:cubicBezTo>
                    <a:cubicBezTo>
                      <a:pt x="158750" y="17780"/>
                      <a:pt x="177800" y="29210"/>
                      <a:pt x="187960" y="53340"/>
                    </a:cubicBezTo>
                    <a:cubicBezTo>
                      <a:pt x="210820" y="104140"/>
                      <a:pt x="204470" y="266700"/>
                      <a:pt x="196850" y="322580"/>
                    </a:cubicBezTo>
                    <a:cubicBezTo>
                      <a:pt x="193040" y="347980"/>
                      <a:pt x="189230" y="363220"/>
                      <a:pt x="177800" y="377190"/>
                    </a:cubicBezTo>
                    <a:cubicBezTo>
                      <a:pt x="166370" y="392430"/>
                      <a:pt x="147320" y="405130"/>
                      <a:pt x="129540" y="410210"/>
                    </a:cubicBezTo>
                    <a:cubicBezTo>
                      <a:pt x="111760" y="415290"/>
                      <a:pt x="87630" y="414020"/>
                      <a:pt x="71120" y="407670"/>
                    </a:cubicBezTo>
                    <a:cubicBezTo>
                      <a:pt x="53340" y="400050"/>
                      <a:pt x="35560" y="387350"/>
                      <a:pt x="26670" y="369570"/>
                    </a:cubicBezTo>
                    <a:cubicBezTo>
                      <a:pt x="16510" y="347980"/>
                      <a:pt x="11430" y="307340"/>
                      <a:pt x="21590" y="284480"/>
                    </a:cubicBezTo>
                    <a:cubicBezTo>
                      <a:pt x="33020" y="261620"/>
                      <a:pt x="64770" y="236220"/>
                      <a:pt x="90170" y="232410"/>
                    </a:cubicBezTo>
                    <a:cubicBezTo>
                      <a:pt x="115570" y="227330"/>
                      <a:pt x="153670" y="241300"/>
                      <a:pt x="171450" y="259080"/>
                    </a:cubicBezTo>
                    <a:cubicBezTo>
                      <a:pt x="189230" y="278130"/>
                      <a:pt x="198120" y="318770"/>
                      <a:pt x="194310" y="341630"/>
                    </a:cubicBezTo>
                    <a:cubicBezTo>
                      <a:pt x="191770" y="361950"/>
                      <a:pt x="177800" y="379730"/>
                      <a:pt x="163830" y="392430"/>
                    </a:cubicBezTo>
                    <a:cubicBezTo>
                      <a:pt x="149860" y="403860"/>
                      <a:pt x="128270" y="412750"/>
                      <a:pt x="110490" y="414020"/>
                    </a:cubicBezTo>
                    <a:cubicBezTo>
                      <a:pt x="91440" y="415290"/>
                      <a:pt x="68580" y="410210"/>
                      <a:pt x="53340" y="398780"/>
                    </a:cubicBezTo>
                    <a:cubicBezTo>
                      <a:pt x="35560" y="383540"/>
                      <a:pt x="21590" y="355600"/>
                      <a:pt x="13970" y="322580"/>
                    </a:cubicBezTo>
                    <a:cubicBezTo>
                      <a:pt x="0" y="266700"/>
                      <a:pt x="8890" y="133350"/>
                      <a:pt x="15240" y="86360"/>
                    </a:cubicBezTo>
                    <a:cubicBezTo>
                      <a:pt x="19050" y="67310"/>
                      <a:pt x="21590" y="57150"/>
                      <a:pt x="27940" y="45720"/>
                    </a:cubicBezTo>
                    <a:cubicBezTo>
                      <a:pt x="35560" y="33020"/>
                      <a:pt x="45720" y="21590"/>
                      <a:pt x="58420" y="13970"/>
                    </a:cubicBezTo>
                    <a:cubicBezTo>
                      <a:pt x="74930" y="6350"/>
                      <a:pt x="104140" y="0"/>
                      <a:pt x="121920" y="2540"/>
                    </a:cubicBezTo>
                    <a:cubicBezTo>
                      <a:pt x="137160" y="3810"/>
                      <a:pt x="149860" y="11430"/>
                      <a:pt x="161290" y="20320"/>
                    </a:cubicBezTo>
                    <a:cubicBezTo>
                      <a:pt x="172720" y="29210"/>
                      <a:pt x="180340" y="35560"/>
                      <a:pt x="187960" y="53340"/>
                    </a:cubicBezTo>
                    <a:cubicBezTo>
                      <a:pt x="209550" y="106680"/>
                      <a:pt x="233680" y="325120"/>
                      <a:pt x="224790" y="391160"/>
                    </a:cubicBezTo>
                    <a:cubicBezTo>
                      <a:pt x="220980" y="419100"/>
                      <a:pt x="213360" y="434340"/>
                      <a:pt x="203200" y="448310"/>
                    </a:cubicBezTo>
                    <a:cubicBezTo>
                      <a:pt x="194310" y="459740"/>
                      <a:pt x="182880" y="468630"/>
                      <a:pt x="168910" y="472440"/>
                    </a:cubicBezTo>
                    <a:cubicBezTo>
                      <a:pt x="151130" y="477520"/>
                      <a:pt x="123190" y="477520"/>
                      <a:pt x="106680" y="472440"/>
                    </a:cubicBezTo>
                    <a:cubicBezTo>
                      <a:pt x="92710" y="468630"/>
                      <a:pt x="81280" y="459740"/>
                      <a:pt x="72390" y="448310"/>
                    </a:cubicBezTo>
                    <a:cubicBezTo>
                      <a:pt x="60960" y="434340"/>
                      <a:pt x="54610" y="417830"/>
                      <a:pt x="50800" y="391160"/>
                    </a:cubicBezTo>
                    <a:cubicBezTo>
                      <a:pt x="41910" y="339090"/>
                      <a:pt x="40640" y="196850"/>
                      <a:pt x="62230" y="152400"/>
                    </a:cubicBezTo>
                    <a:cubicBezTo>
                      <a:pt x="72390" y="130810"/>
                      <a:pt x="90170" y="119380"/>
                      <a:pt x="107950" y="113030"/>
                    </a:cubicBezTo>
                    <a:cubicBezTo>
                      <a:pt x="124460" y="105410"/>
                      <a:pt x="151130" y="107950"/>
                      <a:pt x="167640" y="113030"/>
                    </a:cubicBezTo>
                    <a:cubicBezTo>
                      <a:pt x="181610" y="116840"/>
                      <a:pt x="191770" y="124460"/>
                      <a:pt x="200660" y="135890"/>
                    </a:cubicBezTo>
                    <a:cubicBezTo>
                      <a:pt x="212090" y="149860"/>
                      <a:pt x="222250" y="191770"/>
                      <a:pt x="222250" y="191770"/>
                    </a:cubicBezTo>
                  </a:path>
                </a:pathLst>
              </a:custGeom>
              <a:solidFill>
                <a:srgbClr val="FFFFFF"/>
              </a:solidFill>
              <a:ln cap="sq">
                <a:noFill/>
                <a:prstDash val="solid"/>
                <a:miter/>
              </a:ln>
            </p:spPr>
          </p:sp>
        </p:grpSp>
        <p:grpSp>
          <p:nvGrpSpPr>
            <p:cNvPr name="Group 80" id="80"/>
            <p:cNvGrpSpPr/>
            <p:nvPr/>
          </p:nvGrpSpPr>
          <p:grpSpPr>
            <a:xfrm rot="0">
              <a:off x="2918970" y="682826"/>
              <a:ext cx="267728" cy="410448"/>
              <a:chOff x="0" y="0"/>
              <a:chExt cx="326390" cy="500380"/>
            </a:xfrm>
          </p:grpSpPr>
          <p:sp>
            <p:nvSpPr>
              <p:cNvPr name="Freeform 81" id="81"/>
              <p:cNvSpPr/>
              <p:nvPr/>
            </p:nvSpPr>
            <p:spPr>
              <a:xfrm flipH="false" flipV="false" rot="0">
                <a:off x="38100" y="48260"/>
                <a:ext cx="256540" cy="402590"/>
              </a:xfrm>
              <a:custGeom>
                <a:avLst/>
                <a:gdLst/>
                <a:ahLst/>
                <a:cxnLst/>
                <a:rect r="r" b="b" t="t" l="l"/>
                <a:pathLst>
                  <a:path h="402590" w="256540">
                    <a:moveTo>
                      <a:pt x="233680" y="72390"/>
                    </a:moveTo>
                    <a:cubicBezTo>
                      <a:pt x="234950" y="273050"/>
                      <a:pt x="231140" y="283210"/>
                      <a:pt x="224790" y="293370"/>
                    </a:cubicBezTo>
                    <a:cubicBezTo>
                      <a:pt x="217170" y="304800"/>
                      <a:pt x="207010" y="316230"/>
                      <a:pt x="194310" y="322580"/>
                    </a:cubicBezTo>
                    <a:cubicBezTo>
                      <a:pt x="179070" y="330200"/>
                      <a:pt x="152400" y="336550"/>
                      <a:pt x="134620" y="332740"/>
                    </a:cubicBezTo>
                    <a:cubicBezTo>
                      <a:pt x="115570" y="328930"/>
                      <a:pt x="93980" y="313690"/>
                      <a:pt x="82550" y="299720"/>
                    </a:cubicBezTo>
                    <a:cubicBezTo>
                      <a:pt x="72390" y="289560"/>
                      <a:pt x="69850" y="278130"/>
                      <a:pt x="66040" y="261620"/>
                    </a:cubicBezTo>
                    <a:cubicBezTo>
                      <a:pt x="59690" y="236220"/>
                      <a:pt x="44450" y="176530"/>
                      <a:pt x="63500" y="156210"/>
                    </a:cubicBezTo>
                    <a:cubicBezTo>
                      <a:pt x="83820" y="133350"/>
                      <a:pt x="180340" y="125730"/>
                      <a:pt x="203200" y="148590"/>
                    </a:cubicBezTo>
                    <a:cubicBezTo>
                      <a:pt x="228600" y="173990"/>
                      <a:pt x="201930" y="273050"/>
                      <a:pt x="193040" y="313690"/>
                    </a:cubicBezTo>
                    <a:cubicBezTo>
                      <a:pt x="186690" y="339090"/>
                      <a:pt x="180340" y="358140"/>
                      <a:pt x="166370" y="373380"/>
                    </a:cubicBezTo>
                    <a:cubicBezTo>
                      <a:pt x="152400" y="387350"/>
                      <a:pt x="127000" y="397510"/>
                      <a:pt x="109220" y="400050"/>
                    </a:cubicBezTo>
                    <a:cubicBezTo>
                      <a:pt x="93980" y="402590"/>
                      <a:pt x="78740" y="398780"/>
                      <a:pt x="66040" y="392430"/>
                    </a:cubicBezTo>
                    <a:cubicBezTo>
                      <a:pt x="53340" y="387350"/>
                      <a:pt x="40640" y="377190"/>
                      <a:pt x="31750" y="367030"/>
                    </a:cubicBezTo>
                    <a:cubicBezTo>
                      <a:pt x="22860" y="355600"/>
                      <a:pt x="16510" y="345440"/>
                      <a:pt x="12700" y="327660"/>
                    </a:cubicBezTo>
                    <a:cubicBezTo>
                      <a:pt x="6350" y="295910"/>
                      <a:pt x="0" y="220980"/>
                      <a:pt x="15240" y="186690"/>
                    </a:cubicBezTo>
                    <a:cubicBezTo>
                      <a:pt x="26670" y="158750"/>
                      <a:pt x="53340" y="134620"/>
                      <a:pt x="77470" y="127000"/>
                    </a:cubicBezTo>
                    <a:cubicBezTo>
                      <a:pt x="101600" y="120650"/>
                      <a:pt x="140970" y="132080"/>
                      <a:pt x="160020" y="146050"/>
                    </a:cubicBezTo>
                    <a:cubicBezTo>
                      <a:pt x="176530" y="157480"/>
                      <a:pt x="186690" y="177800"/>
                      <a:pt x="190500" y="195580"/>
                    </a:cubicBezTo>
                    <a:cubicBezTo>
                      <a:pt x="194310" y="213360"/>
                      <a:pt x="191770" y="236220"/>
                      <a:pt x="184150" y="252730"/>
                    </a:cubicBezTo>
                    <a:cubicBezTo>
                      <a:pt x="176530" y="270510"/>
                      <a:pt x="160020" y="287020"/>
                      <a:pt x="144780" y="295910"/>
                    </a:cubicBezTo>
                    <a:cubicBezTo>
                      <a:pt x="128270" y="303530"/>
                      <a:pt x="105410" y="309880"/>
                      <a:pt x="86360" y="304800"/>
                    </a:cubicBezTo>
                    <a:cubicBezTo>
                      <a:pt x="63500" y="299720"/>
                      <a:pt x="29210" y="275590"/>
                      <a:pt x="19050" y="254000"/>
                    </a:cubicBezTo>
                    <a:cubicBezTo>
                      <a:pt x="8890" y="231140"/>
                      <a:pt x="12700" y="189230"/>
                      <a:pt x="24130" y="168910"/>
                    </a:cubicBezTo>
                    <a:cubicBezTo>
                      <a:pt x="31750" y="151130"/>
                      <a:pt x="50800" y="137160"/>
                      <a:pt x="67310" y="130810"/>
                    </a:cubicBezTo>
                    <a:cubicBezTo>
                      <a:pt x="85090" y="124460"/>
                      <a:pt x="107950" y="120650"/>
                      <a:pt x="125730" y="127000"/>
                    </a:cubicBezTo>
                    <a:cubicBezTo>
                      <a:pt x="147320" y="135890"/>
                      <a:pt x="175260" y="160020"/>
                      <a:pt x="187960" y="185420"/>
                    </a:cubicBezTo>
                    <a:cubicBezTo>
                      <a:pt x="201930" y="218440"/>
                      <a:pt x="199390" y="280670"/>
                      <a:pt x="193040" y="313690"/>
                    </a:cubicBezTo>
                    <a:cubicBezTo>
                      <a:pt x="187960" y="337820"/>
                      <a:pt x="179070" y="359410"/>
                      <a:pt x="166370" y="373380"/>
                    </a:cubicBezTo>
                    <a:cubicBezTo>
                      <a:pt x="157480" y="384810"/>
                      <a:pt x="143510" y="391160"/>
                      <a:pt x="129540" y="396240"/>
                    </a:cubicBezTo>
                    <a:cubicBezTo>
                      <a:pt x="116840" y="400050"/>
                      <a:pt x="100330" y="401320"/>
                      <a:pt x="86360" y="398780"/>
                    </a:cubicBezTo>
                    <a:cubicBezTo>
                      <a:pt x="73660" y="396240"/>
                      <a:pt x="58420" y="389890"/>
                      <a:pt x="46990" y="382270"/>
                    </a:cubicBezTo>
                    <a:cubicBezTo>
                      <a:pt x="35560" y="373380"/>
                      <a:pt x="25400" y="364490"/>
                      <a:pt x="20320" y="347980"/>
                    </a:cubicBezTo>
                    <a:cubicBezTo>
                      <a:pt x="10160" y="322580"/>
                      <a:pt x="12700" y="274320"/>
                      <a:pt x="15240" y="236220"/>
                    </a:cubicBezTo>
                    <a:cubicBezTo>
                      <a:pt x="17780" y="195580"/>
                      <a:pt x="22860" y="147320"/>
                      <a:pt x="34290" y="111760"/>
                    </a:cubicBezTo>
                    <a:cubicBezTo>
                      <a:pt x="45720" y="81280"/>
                      <a:pt x="53340" y="43180"/>
                      <a:pt x="78740" y="31750"/>
                    </a:cubicBezTo>
                    <a:cubicBezTo>
                      <a:pt x="110490" y="17780"/>
                      <a:pt x="198120" y="38100"/>
                      <a:pt x="226060" y="71120"/>
                    </a:cubicBezTo>
                    <a:cubicBezTo>
                      <a:pt x="256540" y="107950"/>
                      <a:pt x="245110" y="212090"/>
                      <a:pt x="237490" y="255270"/>
                    </a:cubicBezTo>
                    <a:cubicBezTo>
                      <a:pt x="232410" y="279400"/>
                      <a:pt x="223520" y="297180"/>
                      <a:pt x="210820" y="309880"/>
                    </a:cubicBezTo>
                    <a:cubicBezTo>
                      <a:pt x="200660" y="321310"/>
                      <a:pt x="189230" y="327660"/>
                      <a:pt x="175260" y="330200"/>
                    </a:cubicBezTo>
                    <a:cubicBezTo>
                      <a:pt x="158750" y="335280"/>
                      <a:pt x="132080" y="334010"/>
                      <a:pt x="114300" y="326390"/>
                    </a:cubicBezTo>
                    <a:cubicBezTo>
                      <a:pt x="96520" y="317500"/>
                      <a:pt x="81280" y="304800"/>
                      <a:pt x="71120" y="281940"/>
                    </a:cubicBezTo>
                    <a:cubicBezTo>
                      <a:pt x="53340" y="237490"/>
                      <a:pt x="54610" y="101600"/>
                      <a:pt x="71120" y="55880"/>
                    </a:cubicBezTo>
                    <a:cubicBezTo>
                      <a:pt x="78740" y="33020"/>
                      <a:pt x="92710" y="20320"/>
                      <a:pt x="109220" y="10160"/>
                    </a:cubicBezTo>
                    <a:cubicBezTo>
                      <a:pt x="125730" y="1270"/>
                      <a:pt x="152400" y="0"/>
                      <a:pt x="168910" y="2540"/>
                    </a:cubicBezTo>
                    <a:cubicBezTo>
                      <a:pt x="182880" y="5080"/>
                      <a:pt x="195580" y="10160"/>
                      <a:pt x="205740" y="20320"/>
                    </a:cubicBezTo>
                    <a:cubicBezTo>
                      <a:pt x="217170" y="31750"/>
                      <a:pt x="233680" y="72390"/>
                      <a:pt x="233680" y="72390"/>
                    </a:cubicBezTo>
                  </a:path>
                </a:pathLst>
              </a:custGeom>
              <a:solidFill>
                <a:srgbClr val="FFFFFF"/>
              </a:solidFill>
              <a:ln cap="sq">
                <a:noFill/>
                <a:prstDash val="solid"/>
                <a:miter/>
              </a:ln>
            </p:spPr>
          </p:sp>
        </p:grpSp>
        <p:sp>
          <p:nvSpPr>
            <p:cNvPr name="Freeform 82" id="82"/>
            <p:cNvSpPr/>
            <p:nvPr/>
          </p:nvSpPr>
          <p:spPr>
            <a:xfrm flipH="false" flipV="false" rot="0">
              <a:off x="140554" y="336246"/>
              <a:ext cx="805822" cy="805822"/>
            </a:xfrm>
            <a:custGeom>
              <a:avLst/>
              <a:gdLst/>
              <a:ahLst/>
              <a:cxnLst/>
              <a:rect r="r" b="b" t="t" l="l"/>
              <a:pathLst>
                <a:path h="805822" w="805822">
                  <a:moveTo>
                    <a:pt x="0" y="0"/>
                  </a:moveTo>
                  <a:lnTo>
                    <a:pt x="805823" y="0"/>
                  </a:lnTo>
                  <a:lnTo>
                    <a:pt x="805823" y="805822"/>
                  </a:lnTo>
                  <a:lnTo>
                    <a:pt x="0" y="80582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sp>
        <p:nvSpPr>
          <p:cNvPr name="TextBox 83" id="83"/>
          <p:cNvSpPr txBox="true"/>
          <p:nvPr/>
        </p:nvSpPr>
        <p:spPr>
          <a:xfrm rot="0">
            <a:off x="14835030" y="7446378"/>
            <a:ext cx="1637696" cy="707600"/>
          </a:xfrm>
          <a:prstGeom prst="rect">
            <a:avLst/>
          </a:prstGeom>
        </p:spPr>
        <p:txBody>
          <a:bodyPr anchor="t" rtlCol="false" tIns="0" lIns="0" bIns="0" rIns="0">
            <a:spAutoFit/>
          </a:bodyPr>
          <a:lstStyle/>
          <a:p>
            <a:pPr algn="ctr">
              <a:lnSpc>
                <a:spcPts val="2834"/>
              </a:lnSpc>
            </a:pPr>
            <a:r>
              <a:rPr lang="en-US" sz="2024" b="true">
                <a:solidFill>
                  <a:srgbClr val="000000"/>
                </a:solidFill>
                <a:latin typeface="Public Sans Bold"/>
                <a:ea typeface="Public Sans Bold"/>
                <a:cs typeface="Public Sans Bold"/>
                <a:sym typeface="Public Sans Bold"/>
              </a:rPr>
              <a:t>Espectros de absorbancia</a:t>
            </a:r>
          </a:p>
        </p:txBody>
      </p:sp>
      <p:sp>
        <p:nvSpPr>
          <p:cNvPr name="AutoShape 84" id="84"/>
          <p:cNvSpPr/>
          <p:nvPr/>
        </p:nvSpPr>
        <p:spPr>
          <a:xfrm>
            <a:off x="14559174" y="7204165"/>
            <a:ext cx="1298058" cy="335317"/>
          </a:xfrm>
          <a:prstGeom prst="line">
            <a:avLst/>
          </a:prstGeom>
          <a:ln cap="flat" w="38100">
            <a:solidFill>
              <a:srgbClr val="000000"/>
            </a:solidFill>
            <a:prstDash val="solid"/>
            <a:headEnd type="none" len="sm" w="sm"/>
            <a:tailEnd type="arrow" len="sm" w="med"/>
          </a:ln>
        </p:spPr>
      </p:sp>
      <p:sp>
        <p:nvSpPr>
          <p:cNvPr name="Freeform 85" id="85"/>
          <p:cNvSpPr/>
          <p:nvPr/>
        </p:nvSpPr>
        <p:spPr>
          <a:xfrm flipH="false" flipV="false" rot="0">
            <a:off x="13887679" y="2595380"/>
            <a:ext cx="841301" cy="3109155"/>
          </a:xfrm>
          <a:custGeom>
            <a:avLst/>
            <a:gdLst/>
            <a:ahLst/>
            <a:cxnLst/>
            <a:rect r="r" b="b" t="t" l="l"/>
            <a:pathLst>
              <a:path h="3109155" w="841301">
                <a:moveTo>
                  <a:pt x="0" y="0"/>
                </a:moveTo>
                <a:lnTo>
                  <a:pt x="841301" y="0"/>
                </a:lnTo>
                <a:lnTo>
                  <a:pt x="841301" y="3109154"/>
                </a:lnTo>
                <a:lnTo>
                  <a:pt x="0" y="3109154"/>
                </a:lnTo>
                <a:lnTo>
                  <a:pt x="0" y="0"/>
                </a:lnTo>
                <a:close/>
              </a:path>
            </a:pathLst>
          </a:custGeom>
          <a:blipFill>
            <a:blip r:embed="rId30"/>
            <a:stretch>
              <a:fillRect l="0" t="0" r="0" b="0"/>
            </a:stretch>
          </a:blipFill>
        </p:spPr>
      </p:sp>
      <p:grpSp>
        <p:nvGrpSpPr>
          <p:cNvPr name="Group 86" id="86"/>
          <p:cNvGrpSpPr/>
          <p:nvPr/>
        </p:nvGrpSpPr>
        <p:grpSpPr>
          <a:xfrm rot="0">
            <a:off x="17064923" y="9258300"/>
            <a:ext cx="1782019" cy="849988"/>
            <a:chOff x="0" y="0"/>
            <a:chExt cx="469338" cy="223865"/>
          </a:xfrm>
        </p:grpSpPr>
        <p:sp>
          <p:nvSpPr>
            <p:cNvPr name="Freeform 87" id="87"/>
            <p:cNvSpPr/>
            <p:nvPr/>
          </p:nvSpPr>
          <p:spPr>
            <a:xfrm flipH="false" flipV="false" rot="0">
              <a:off x="0" y="0"/>
              <a:ext cx="469338" cy="223865"/>
            </a:xfrm>
            <a:custGeom>
              <a:avLst/>
              <a:gdLst/>
              <a:ahLst/>
              <a:cxnLst/>
              <a:rect r="r" b="b" t="t" l="l"/>
              <a:pathLst>
                <a:path h="223865" w="469338">
                  <a:moveTo>
                    <a:pt x="0" y="0"/>
                  </a:moveTo>
                  <a:lnTo>
                    <a:pt x="469338" y="0"/>
                  </a:lnTo>
                  <a:lnTo>
                    <a:pt x="469338" y="223865"/>
                  </a:lnTo>
                  <a:lnTo>
                    <a:pt x="0" y="223865"/>
                  </a:lnTo>
                  <a:close/>
                </a:path>
              </a:pathLst>
            </a:custGeom>
            <a:solidFill>
              <a:srgbClr val="F9FAFE"/>
            </a:solidFill>
          </p:spPr>
        </p:sp>
        <p:sp>
          <p:nvSpPr>
            <p:cNvPr name="TextBox 88" id="88"/>
            <p:cNvSpPr txBox="true"/>
            <p:nvPr/>
          </p:nvSpPr>
          <p:spPr>
            <a:xfrm>
              <a:off x="0" y="-66675"/>
              <a:ext cx="469338" cy="290540"/>
            </a:xfrm>
            <a:prstGeom prst="rect">
              <a:avLst/>
            </a:prstGeom>
          </p:spPr>
          <p:txBody>
            <a:bodyPr anchor="ctr" rtlCol="false" tIns="50800" lIns="50800" bIns="50800" rIns="50800"/>
            <a:lstStyle/>
            <a:p>
              <a:pPr algn="ctr">
                <a:lnSpc>
                  <a:spcPts val="2380"/>
                </a:lnSpc>
              </a:pPr>
            </a:p>
          </p:txBody>
        </p:sp>
      </p:grpSp>
      <p:sp>
        <p:nvSpPr>
          <p:cNvPr name="Freeform 89" id="89"/>
          <p:cNvSpPr/>
          <p:nvPr/>
        </p:nvSpPr>
        <p:spPr>
          <a:xfrm flipH="false" flipV="false" rot="0">
            <a:off x="7630339" y="2514721"/>
            <a:ext cx="3132293" cy="3095871"/>
          </a:xfrm>
          <a:custGeom>
            <a:avLst/>
            <a:gdLst/>
            <a:ahLst/>
            <a:cxnLst/>
            <a:rect r="r" b="b" t="t" l="l"/>
            <a:pathLst>
              <a:path h="3095871" w="3132293">
                <a:moveTo>
                  <a:pt x="0" y="0"/>
                </a:moveTo>
                <a:lnTo>
                  <a:pt x="3132293" y="0"/>
                </a:lnTo>
                <a:lnTo>
                  <a:pt x="3132293" y="3095870"/>
                </a:lnTo>
                <a:lnTo>
                  <a:pt x="0" y="3095870"/>
                </a:lnTo>
                <a:lnTo>
                  <a:pt x="0" y="0"/>
                </a:lnTo>
                <a:close/>
              </a:path>
            </a:pathLst>
          </a:custGeom>
          <a:blipFill>
            <a:blip r:embed="rId31"/>
            <a:stretch>
              <a:fillRect l="0" t="0" r="0" b="0"/>
            </a:stretch>
          </a:blipFill>
        </p:spPr>
      </p:sp>
      <p:sp>
        <p:nvSpPr>
          <p:cNvPr name="TextBox 90" id="90"/>
          <p:cNvSpPr txBox="true"/>
          <p:nvPr/>
        </p:nvSpPr>
        <p:spPr>
          <a:xfrm rot="0">
            <a:off x="17515550" y="9020175"/>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7</a:t>
            </a:r>
          </a:p>
        </p:txBody>
      </p:sp>
      <p:sp>
        <p:nvSpPr>
          <p:cNvPr name="TextBox 91" id="91"/>
          <p:cNvSpPr txBox="true"/>
          <p:nvPr/>
        </p:nvSpPr>
        <p:spPr>
          <a:xfrm rot="0">
            <a:off x="936259" y="9545699"/>
            <a:ext cx="9691021" cy="659130"/>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Arial"/>
                <a:ea typeface="Arial"/>
                <a:cs typeface="Arial"/>
                <a:sym typeface="Arial"/>
              </a:rPr>
              <a:t>[11]Talebian, N., &amp; Jafarinezhad, F. (2013). Morphology-controlled synthesis of SnO2 nanostructures using hydrothermal method and their photocatalytic applications. ELSEVIER.</a:t>
            </a:r>
          </a:p>
        </p:txBody>
      </p:sp>
      <p:sp>
        <p:nvSpPr>
          <p:cNvPr name="TextBox 92" id="92"/>
          <p:cNvSpPr txBox="true"/>
          <p:nvPr/>
        </p:nvSpPr>
        <p:spPr>
          <a:xfrm rot="0">
            <a:off x="3836427" y="3726880"/>
            <a:ext cx="1158434" cy="633452"/>
          </a:xfrm>
          <a:prstGeom prst="rect">
            <a:avLst/>
          </a:prstGeom>
        </p:spPr>
        <p:txBody>
          <a:bodyPr anchor="t" rtlCol="false" tIns="0" lIns="0" bIns="0" rIns="0">
            <a:spAutoFit/>
          </a:bodyPr>
          <a:lstStyle/>
          <a:p>
            <a:pPr algn="ctr">
              <a:lnSpc>
                <a:spcPts val="2529"/>
              </a:lnSpc>
            </a:pPr>
            <a:r>
              <a:rPr lang="en-US" sz="1806">
                <a:solidFill>
                  <a:srgbClr val="000000"/>
                </a:solidFill>
                <a:latin typeface="Public Sans"/>
                <a:ea typeface="Public Sans"/>
                <a:cs typeface="Public Sans"/>
                <a:sym typeface="Public Sans"/>
              </a:rPr>
              <a:t>Agitar 24 hrs</a:t>
            </a:r>
          </a:p>
        </p:txBody>
      </p:sp>
      <p:sp>
        <p:nvSpPr>
          <p:cNvPr name="TextBox 93" id="93"/>
          <p:cNvSpPr txBox="true"/>
          <p:nvPr/>
        </p:nvSpPr>
        <p:spPr>
          <a:xfrm rot="0">
            <a:off x="3488454" y="6120871"/>
            <a:ext cx="3244198" cy="353426"/>
          </a:xfrm>
          <a:prstGeom prst="rect">
            <a:avLst/>
          </a:prstGeom>
        </p:spPr>
        <p:txBody>
          <a:bodyPr anchor="t" rtlCol="false" tIns="0" lIns="0" bIns="0" rIns="0">
            <a:spAutoFit/>
          </a:bodyPr>
          <a:lstStyle/>
          <a:p>
            <a:pPr algn="ctr">
              <a:lnSpc>
                <a:spcPts val="2832"/>
              </a:lnSpc>
            </a:pPr>
            <a:r>
              <a:rPr lang="en-US" sz="2023">
                <a:solidFill>
                  <a:srgbClr val="000000"/>
                </a:solidFill>
                <a:latin typeface="Public Sans"/>
                <a:ea typeface="Public Sans"/>
                <a:cs typeface="Public Sans"/>
                <a:sym typeface="Public Sans"/>
              </a:rPr>
              <a:t>160 ºC por 30h.</a:t>
            </a:r>
          </a:p>
        </p:txBody>
      </p:sp>
      <p:sp>
        <p:nvSpPr>
          <p:cNvPr name="TextBox 94" id="94"/>
          <p:cNvSpPr txBox="true"/>
          <p:nvPr/>
        </p:nvSpPr>
        <p:spPr>
          <a:xfrm rot="0">
            <a:off x="8787665" y="6273771"/>
            <a:ext cx="925243" cy="900623"/>
          </a:xfrm>
          <a:prstGeom prst="rect">
            <a:avLst/>
          </a:prstGeom>
        </p:spPr>
        <p:txBody>
          <a:bodyPr anchor="t" rtlCol="false" tIns="0" lIns="0" bIns="0" rIns="0">
            <a:spAutoFit/>
          </a:bodyPr>
          <a:lstStyle/>
          <a:p>
            <a:pPr algn="ctr">
              <a:lnSpc>
                <a:spcPts val="2353"/>
              </a:lnSpc>
            </a:pPr>
            <a:r>
              <a:rPr lang="en-US" sz="1680">
                <a:solidFill>
                  <a:srgbClr val="000000"/>
                </a:solidFill>
                <a:latin typeface="Public Sans"/>
                <a:ea typeface="Public Sans"/>
                <a:cs typeface="Public Sans"/>
                <a:sym typeface="Public Sans"/>
              </a:rPr>
              <a:t>Calcinar a 190 °C por 20 h </a:t>
            </a:r>
          </a:p>
        </p:txBody>
      </p:sp>
      <p:sp>
        <p:nvSpPr>
          <p:cNvPr name="TextBox 95" id="95"/>
          <p:cNvSpPr txBox="true"/>
          <p:nvPr/>
        </p:nvSpPr>
        <p:spPr>
          <a:xfrm rot="0">
            <a:off x="4147276" y="5653150"/>
            <a:ext cx="2697111" cy="328724"/>
          </a:xfrm>
          <a:prstGeom prst="rect">
            <a:avLst/>
          </a:prstGeom>
        </p:spPr>
        <p:txBody>
          <a:bodyPr anchor="t" rtlCol="false" tIns="0" lIns="0" bIns="0" rIns="0">
            <a:spAutoFit/>
          </a:bodyPr>
          <a:lstStyle/>
          <a:p>
            <a:pPr algn="ctr">
              <a:lnSpc>
                <a:spcPts val="2751"/>
              </a:lnSpc>
              <a:spcBef>
                <a:spcPct val="0"/>
              </a:spcBef>
            </a:pPr>
            <a:r>
              <a:rPr lang="en-US" b="true" sz="1965">
                <a:solidFill>
                  <a:srgbClr val="000000"/>
                </a:solidFill>
                <a:latin typeface="Quicksand Bold"/>
                <a:ea typeface="Quicksand Bold"/>
                <a:cs typeface="Quicksand Bold"/>
                <a:sym typeface="Quicksand Bold"/>
              </a:rPr>
              <a:t>SÍntesis hidrotermal</a:t>
            </a:r>
          </a:p>
        </p:txBody>
      </p:sp>
      <p:sp>
        <p:nvSpPr>
          <p:cNvPr name="TextBox 96" id="96"/>
          <p:cNvSpPr txBox="true"/>
          <p:nvPr/>
        </p:nvSpPr>
        <p:spPr>
          <a:xfrm rot="0">
            <a:off x="11700223" y="1551495"/>
            <a:ext cx="3373006" cy="719918"/>
          </a:xfrm>
          <a:prstGeom prst="rect">
            <a:avLst/>
          </a:prstGeom>
        </p:spPr>
        <p:txBody>
          <a:bodyPr anchor="t" rtlCol="false" tIns="0" lIns="0" bIns="0" rIns="0">
            <a:spAutoFit/>
          </a:bodyPr>
          <a:lstStyle/>
          <a:p>
            <a:pPr algn="ctr">
              <a:lnSpc>
                <a:spcPts val="5914"/>
              </a:lnSpc>
            </a:pPr>
            <a:r>
              <a:rPr lang="en-US" sz="4224" b="true">
                <a:solidFill>
                  <a:srgbClr val="54BAB9"/>
                </a:solidFill>
                <a:latin typeface="Open Sans Bold"/>
                <a:ea typeface="Open Sans Bold"/>
                <a:cs typeface="Open Sans Bold"/>
                <a:sym typeface="Open Sans Bold"/>
              </a:rPr>
              <a:t>Fotocatálisis</a:t>
            </a:r>
          </a:p>
        </p:txBody>
      </p:sp>
      <p:sp>
        <p:nvSpPr>
          <p:cNvPr name="TextBox 97" id="97"/>
          <p:cNvSpPr txBox="true"/>
          <p:nvPr/>
        </p:nvSpPr>
        <p:spPr>
          <a:xfrm rot="0">
            <a:off x="5923506" y="2705847"/>
            <a:ext cx="1344883" cy="1523029"/>
          </a:xfrm>
          <a:prstGeom prst="rect">
            <a:avLst/>
          </a:prstGeom>
        </p:spPr>
        <p:txBody>
          <a:bodyPr anchor="t" rtlCol="false" tIns="0" lIns="0" bIns="0" rIns="0">
            <a:spAutoFit/>
          </a:bodyPr>
          <a:lstStyle/>
          <a:p>
            <a:pPr algn="ctr">
              <a:lnSpc>
                <a:spcPts val="2421"/>
              </a:lnSpc>
            </a:pPr>
            <a:r>
              <a:rPr lang="en-US" sz="1729" b="true">
                <a:solidFill>
                  <a:srgbClr val="000000"/>
                </a:solidFill>
                <a:latin typeface="Public Sans Bold"/>
                <a:ea typeface="Public Sans Bold"/>
                <a:cs typeface="Public Sans Bold"/>
                <a:sym typeface="Public Sans Bold"/>
              </a:rPr>
              <a:t>GO obtenido por el método de Hummer 10ml</a:t>
            </a:r>
          </a:p>
        </p:txBody>
      </p:sp>
      <p:grpSp>
        <p:nvGrpSpPr>
          <p:cNvPr name="Group 98" id="98"/>
          <p:cNvGrpSpPr/>
          <p:nvPr/>
        </p:nvGrpSpPr>
        <p:grpSpPr>
          <a:xfrm rot="0">
            <a:off x="1179243" y="2421480"/>
            <a:ext cx="1377780" cy="471892"/>
            <a:chOff x="0" y="0"/>
            <a:chExt cx="1837040" cy="629190"/>
          </a:xfrm>
        </p:grpSpPr>
        <p:sp>
          <p:nvSpPr>
            <p:cNvPr name="TextBox 99" id="99"/>
            <p:cNvSpPr txBox="true"/>
            <p:nvPr/>
          </p:nvSpPr>
          <p:spPr>
            <a:xfrm rot="0">
              <a:off x="0" y="-38100"/>
              <a:ext cx="1837040" cy="667290"/>
            </a:xfrm>
            <a:prstGeom prst="rect">
              <a:avLst/>
            </a:prstGeom>
          </p:spPr>
          <p:txBody>
            <a:bodyPr anchor="t" rtlCol="false" tIns="0" lIns="0" bIns="0" rIns="0">
              <a:spAutoFit/>
            </a:bodyPr>
            <a:lstStyle/>
            <a:p>
              <a:pPr algn="ctr">
                <a:lnSpc>
                  <a:spcPts val="2015"/>
                </a:lnSpc>
              </a:pPr>
              <a:r>
                <a:rPr lang="en-US" sz="1439" b="true">
                  <a:solidFill>
                    <a:srgbClr val="000000"/>
                  </a:solidFill>
                  <a:latin typeface="Public Sans Bold"/>
                  <a:ea typeface="Public Sans Bold"/>
                  <a:cs typeface="Public Sans Bold"/>
                  <a:sym typeface="Public Sans Bold"/>
                </a:rPr>
                <a:t>SnCl  ·5H  O</a:t>
              </a:r>
            </a:p>
            <a:p>
              <a:pPr algn="ctr">
                <a:lnSpc>
                  <a:spcPts val="2015"/>
                </a:lnSpc>
              </a:pPr>
              <a:r>
                <a:rPr lang="en-US" sz="1439" b="true">
                  <a:solidFill>
                    <a:srgbClr val="000000"/>
                  </a:solidFill>
                  <a:latin typeface="Public Sans Bold"/>
                  <a:ea typeface="Public Sans Bold"/>
                  <a:cs typeface="Public Sans Bold"/>
                  <a:sym typeface="Public Sans Bold"/>
                </a:rPr>
                <a:t>0.35g</a:t>
              </a:r>
            </a:p>
          </p:txBody>
        </p:sp>
        <p:sp>
          <p:nvSpPr>
            <p:cNvPr name="TextBox 100" id="100"/>
            <p:cNvSpPr txBox="true"/>
            <p:nvPr/>
          </p:nvSpPr>
          <p:spPr>
            <a:xfrm rot="0">
              <a:off x="762616" y="129306"/>
              <a:ext cx="160314" cy="230116"/>
            </a:xfrm>
            <a:prstGeom prst="rect">
              <a:avLst/>
            </a:prstGeom>
          </p:spPr>
          <p:txBody>
            <a:bodyPr anchor="t" rtlCol="false" tIns="0" lIns="0" bIns="0" rIns="0">
              <a:spAutoFit/>
            </a:bodyPr>
            <a:lstStyle/>
            <a:p>
              <a:pPr algn="ctr">
                <a:lnSpc>
                  <a:spcPts val="1406"/>
                </a:lnSpc>
              </a:pPr>
              <a:r>
                <a:rPr lang="en-US" sz="1004" b="true">
                  <a:solidFill>
                    <a:srgbClr val="000000"/>
                  </a:solidFill>
                  <a:latin typeface="Public Sans Bold"/>
                  <a:ea typeface="Public Sans Bold"/>
                  <a:cs typeface="Public Sans Bold"/>
                  <a:sym typeface="Public Sans Bold"/>
                </a:rPr>
                <a:t>4  </a:t>
              </a:r>
            </a:p>
          </p:txBody>
        </p:sp>
        <p:sp>
          <p:nvSpPr>
            <p:cNvPr name="TextBox 101" id="101"/>
            <p:cNvSpPr txBox="true"/>
            <p:nvPr/>
          </p:nvSpPr>
          <p:spPr>
            <a:xfrm rot="0">
              <a:off x="1311787" y="133696"/>
              <a:ext cx="87679" cy="250069"/>
            </a:xfrm>
            <a:prstGeom prst="rect">
              <a:avLst/>
            </a:prstGeom>
          </p:spPr>
          <p:txBody>
            <a:bodyPr anchor="t" rtlCol="false" tIns="0" lIns="0" bIns="0" rIns="0">
              <a:spAutoFit/>
            </a:bodyPr>
            <a:lstStyle/>
            <a:p>
              <a:pPr algn="ctr">
                <a:lnSpc>
                  <a:spcPts val="1532"/>
                </a:lnSpc>
              </a:pPr>
              <a:r>
                <a:rPr lang="en-US" sz="1094" b="true">
                  <a:solidFill>
                    <a:srgbClr val="000000"/>
                  </a:solidFill>
                  <a:latin typeface="Public Sans Bold"/>
                  <a:ea typeface="Public Sans Bold"/>
                  <a:cs typeface="Public Sans Bold"/>
                  <a:sym typeface="Public Sans Bold"/>
                </a:rPr>
                <a:t>2</a:t>
              </a:r>
            </a:p>
          </p:txBody>
        </p:sp>
      </p:grpSp>
      <p:sp>
        <p:nvSpPr>
          <p:cNvPr name="TextBox 102" id="102"/>
          <p:cNvSpPr txBox="true"/>
          <p:nvPr/>
        </p:nvSpPr>
        <p:spPr>
          <a:xfrm rot="0">
            <a:off x="2921011" y="2383380"/>
            <a:ext cx="614816" cy="516161"/>
          </a:xfrm>
          <a:prstGeom prst="rect">
            <a:avLst/>
          </a:prstGeom>
        </p:spPr>
        <p:txBody>
          <a:bodyPr anchor="t" rtlCol="false" tIns="0" lIns="0" bIns="0" rIns="0">
            <a:spAutoFit/>
          </a:bodyPr>
          <a:lstStyle/>
          <a:p>
            <a:pPr algn="ctr">
              <a:lnSpc>
                <a:spcPts val="2045"/>
              </a:lnSpc>
            </a:pPr>
            <a:r>
              <a:rPr lang="en-US" sz="1460" b="true">
                <a:solidFill>
                  <a:srgbClr val="000000"/>
                </a:solidFill>
                <a:latin typeface="Public Sans Bold"/>
                <a:ea typeface="Public Sans Bold"/>
                <a:cs typeface="Public Sans Bold"/>
                <a:sym typeface="Public Sans Bold"/>
              </a:rPr>
              <a:t>NaOH</a:t>
            </a:r>
          </a:p>
          <a:p>
            <a:pPr algn="ctr">
              <a:lnSpc>
                <a:spcPts val="2045"/>
              </a:lnSpc>
            </a:pPr>
            <a:r>
              <a:rPr lang="en-US" sz="1460" b="true">
                <a:solidFill>
                  <a:srgbClr val="000000"/>
                </a:solidFill>
                <a:latin typeface="Public Sans Bold"/>
                <a:ea typeface="Public Sans Bold"/>
                <a:cs typeface="Public Sans Bold"/>
                <a:sym typeface="Public Sans Bold"/>
              </a:rPr>
              <a:t>0.08g</a:t>
            </a:r>
          </a:p>
        </p:txBody>
      </p:sp>
      <p:sp>
        <p:nvSpPr>
          <p:cNvPr name="TextBox 103" id="103"/>
          <p:cNvSpPr txBox="true"/>
          <p:nvPr/>
        </p:nvSpPr>
        <p:spPr>
          <a:xfrm rot="0">
            <a:off x="2412686" y="2318165"/>
            <a:ext cx="467327" cy="545781"/>
          </a:xfrm>
          <a:prstGeom prst="rect">
            <a:avLst/>
          </a:prstGeom>
        </p:spPr>
        <p:txBody>
          <a:bodyPr anchor="t" rtlCol="false" tIns="0" lIns="0" bIns="0" rIns="0">
            <a:spAutoFit/>
          </a:bodyPr>
          <a:lstStyle/>
          <a:p>
            <a:pPr algn="ctr">
              <a:lnSpc>
                <a:spcPts val="4444"/>
              </a:lnSpc>
            </a:pPr>
            <a:r>
              <a:rPr lang="en-US" sz="3174" b="true">
                <a:solidFill>
                  <a:srgbClr val="000000"/>
                </a:solidFill>
                <a:latin typeface="Public Sans Bold"/>
                <a:ea typeface="Public Sans Bold"/>
                <a:cs typeface="Public Sans Bold"/>
                <a:sym typeface="Public Sans Bold"/>
              </a:rPr>
              <a:t>+</a:t>
            </a:r>
          </a:p>
        </p:txBody>
      </p:sp>
      <p:sp>
        <p:nvSpPr>
          <p:cNvPr name="TextBox 104" id="104"/>
          <p:cNvSpPr txBox="true"/>
          <p:nvPr/>
        </p:nvSpPr>
        <p:spPr>
          <a:xfrm rot="0">
            <a:off x="1064159" y="1475310"/>
            <a:ext cx="2424294" cy="853239"/>
          </a:xfrm>
          <a:prstGeom prst="rect">
            <a:avLst/>
          </a:prstGeom>
        </p:spPr>
        <p:txBody>
          <a:bodyPr anchor="t" rtlCol="false" tIns="0" lIns="0" bIns="0" rIns="0">
            <a:spAutoFit/>
          </a:bodyPr>
          <a:lstStyle/>
          <a:p>
            <a:pPr algn="ctr">
              <a:lnSpc>
                <a:spcPts val="6963"/>
              </a:lnSpc>
            </a:pPr>
            <a:r>
              <a:rPr lang="en-US" sz="4974" b="true">
                <a:solidFill>
                  <a:srgbClr val="54BAB9"/>
                </a:solidFill>
                <a:latin typeface="Open Sans Bold"/>
                <a:ea typeface="Open Sans Bold"/>
                <a:cs typeface="Open Sans Bold"/>
                <a:sym typeface="Open Sans Bold"/>
              </a:rPr>
              <a:t>Síntesis</a:t>
            </a:r>
          </a:p>
        </p:txBody>
      </p:sp>
      <p:sp>
        <p:nvSpPr>
          <p:cNvPr name="TextBox 105" id="105"/>
          <p:cNvSpPr txBox="true"/>
          <p:nvPr/>
        </p:nvSpPr>
        <p:spPr>
          <a:xfrm rot="0">
            <a:off x="14843540" y="8794271"/>
            <a:ext cx="1539344" cy="619818"/>
          </a:xfrm>
          <a:prstGeom prst="rect">
            <a:avLst/>
          </a:prstGeom>
        </p:spPr>
        <p:txBody>
          <a:bodyPr anchor="t" rtlCol="false" tIns="0" lIns="0" bIns="0" rIns="0">
            <a:spAutoFit/>
          </a:bodyPr>
          <a:lstStyle/>
          <a:p>
            <a:pPr algn="just">
              <a:lnSpc>
                <a:spcPts val="1678"/>
              </a:lnSpc>
            </a:pPr>
            <a:r>
              <a:rPr lang="en-US" sz="1199" b="true">
                <a:solidFill>
                  <a:srgbClr val="000000"/>
                </a:solidFill>
                <a:latin typeface="Open Sans Bold"/>
                <a:ea typeface="Open Sans Bold"/>
                <a:cs typeface="Open Sans Bold"/>
                <a:sym typeface="Open Sans Bold"/>
              </a:rPr>
              <a:t>Espectrofotómetros de doble haz y solo monocromador.</a:t>
            </a:r>
          </a:p>
        </p:txBody>
      </p:sp>
      <p:sp>
        <p:nvSpPr>
          <p:cNvPr name="TextBox 106" id="106"/>
          <p:cNvSpPr txBox="true"/>
          <p:nvPr/>
        </p:nvSpPr>
        <p:spPr>
          <a:xfrm rot="0">
            <a:off x="14854558" y="8578425"/>
            <a:ext cx="886224" cy="441217"/>
          </a:xfrm>
          <a:prstGeom prst="rect">
            <a:avLst/>
          </a:prstGeom>
        </p:spPr>
        <p:txBody>
          <a:bodyPr anchor="t" rtlCol="false" tIns="0" lIns="0" bIns="0" rIns="0">
            <a:spAutoFit/>
          </a:bodyPr>
          <a:lstStyle/>
          <a:p>
            <a:pPr algn="ctr">
              <a:lnSpc>
                <a:spcPts val="1773"/>
              </a:lnSpc>
            </a:pPr>
            <a:r>
              <a:rPr lang="en-US" sz="1266" b="true">
                <a:solidFill>
                  <a:srgbClr val="000000"/>
                </a:solidFill>
                <a:latin typeface="Open Sans Bold"/>
                <a:ea typeface="Open Sans Bold"/>
                <a:cs typeface="Open Sans Bold"/>
                <a:sym typeface="Open Sans Bold"/>
              </a:rPr>
              <a:t>Jasco V-670</a:t>
            </a:r>
          </a:p>
          <a:p>
            <a:pPr algn="ctr">
              <a:lnSpc>
                <a:spcPts val="1773"/>
              </a:lnSpc>
            </a:pPr>
          </a:p>
        </p:txBody>
      </p:sp>
      <p:sp>
        <p:nvSpPr>
          <p:cNvPr name="TextBox 107" id="107"/>
          <p:cNvSpPr txBox="true"/>
          <p:nvPr/>
        </p:nvSpPr>
        <p:spPr>
          <a:xfrm rot="0">
            <a:off x="12670911" y="6121585"/>
            <a:ext cx="648567" cy="218811"/>
          </a:xfrm>
          <a:prstGeom prst="rect">
            <a:avLst/>
          </a:prstGeom>
        </p:spPr>
        <p:txBody>
          <a:bodyPr anchor="t" rtlCol="false" tIns="0" lIns="0" bIns="0" rIns="0">
            <a:spAutoFit/>
          </a:bodyPr>
          <a:lstStyle/>
          <a:p>
            <a:pPr algn="ctr">
              <a:lnSpc>
                <a:spcPts val="1773"/>
              </a:lnSpc>
            </a:pPr>
            <a:r>
              <a:rPr lang="en-US" sz="1266" b="true">
                <a:solidFill>
                  <a:srgbClr val="000000"/>
                </a:solidFill>
                <a:latin typeface="Open Sans Bold"/>
                <a:ea typeface="Open Sans Bold"/>
                <a:cs typeface="Open Sans Bold"/>
                <a:sym typeface="Open Sans Bold"/>
              </a:rPr>
              <a:t>Monitor</a:t>
            </a:r>
          </a:p>
        </p:txBody>
      </p:sp>
      <p:sp>
        <p:nvSpPr>
          <p:cNvPr name="TextBox 108" id="108"/>
          <p:cNvSpPr txBox="true"/>
          <p:nvPr/>
        </p:nvSpPr>
        <p:spPr>
          <a:xfrm rot="0">
            <a:off x="2553756" y="-104977"/>
            <a:ext cx="7019731"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Desarrollo Experimental</a:t>
            </a:r>
          </a:p>
        </p:txBody>
      </p:sp>
      <p:sp>
        <p:nvSpPr>
          <p:cNvPr name="TextBox 109" id="109"/>
          <p:cNvSpPr txBox="true"/>
          <p:nvPr/>
        </p:nvSpPr>
        <p:spPr>
          <a:xfrm rot="0">
            <a:off x="936259" y="8890993"/>
            <a:ext cx="9492364" cy="611505"/>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Figura 12. A la izquierda el “Desarrollo experimental del decorado del SnO₂@GO”, a la derechaelprocesofotocatalitico del AM y R6G [11].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9068592" y="7758853"/>
            <a:ext cx="8004883" cy="2528147"/>
          </a:xfrm>
          <a:custGeom>
            <a:avLst/>
            <a:gdLst/>
            <a:ahLst/>
            <a:cxnLst/>
            <a:rect r="r" b="b" t="t" l="l"/>
            <a:pathLst>
              <a:path h="2528147" w="8004883">
                <a:moveTo>
                  <a:pt x="0" y="0"/>
                </a:moveTo>
                <a:lnTo>
                  <a:pt x="8004883" y="0"/>
                </a:lnTo>
                <a:lnTo>
                  <a:pt x="8004883" y="2528147"/>
                </a:lnTo>
                <a:lnTo>
                  <a:pt x="0" y="2528147"/>
                </a:lnTo>
                <a:lnTo>
                  <a:pt x="0" y="0"/>
                </a:lnTo>
                <a:close/>
              </a:path>
            </a:pathLst>
          </a:custGeom>
          <a:blipFill>
            <a:blip r:embed="rId4"/>
            <a:stretch>
              <a:fillRect l="-59328" t="-112744" r="-145523" b="-526078"/>
            </a:stretch>
          </a:blipFill>
        </p:spPr>
      </p:sp>
      <p:grpSp>
        <p:nvGrpSpPr>
          <p:cNvPr name="Group 7" id="7"/>
          <p:cNvGrpSpPr/>
          <p:nvPr/>
        </p:nvGrpSpPr>
        <p:grpSpPr>
          <a:xfrm rot="0">
            <a:off x="1028700" y="1895271"/>
            <a:ext cx="7612000" cy="7494474"/>
            <a:chOff x="0" y="0"/>
            <a:chExt cx="774393" cy="762437"/>
          </a:xfrm>
        </p:grpSpPr>
        <p:sp>
          <p:nvSpPr>
            <p:cNvPr name="Freeform 8" id="8"/>
            <p:cNvSpPr/>
            <p:nvPr/>
          </p:nvSpPr>
          <p:spPr>
            <a:xfrm flipH="false" flipV="false" rot="0">
              <a:off x="0" y="0"/>
              <a:ext cx="774393" cy="762437"/>
            </a:xfrm>
            <a:custGeom>
              <a:avLst/>
              <a:gdLst/>
              <a:ahLst/>
              <a:cxnLst/>
              <a:rect r="r" b="b" t="t" l="l"/>
              <a:pathLst>
                <a:path h="762437" w="774393">
                  <a:moveTo>
                    <a:pt x="0" y="0"/>
                  </a:moveTo>
                  <a:lnTo>
                    <a:pt x="774393" y="0"/>
                  </a:lnTo>
                  <a:lnTo>
                    <a:pt x="774393" y="762437"/>
                  </a:lnTo>
                  <a:lnTo>
                    <a:pt x="0" y="762437"/>
                  </a:lnTo>
                  <a:close/>
                </a:path>
              </a:pathLst>
            </a:custGeom>
            <a:blipFill>
              <a:blip r:embed="rId5"/>
              <a:stretch>
                <a:fillRect l="-15343" t="0" r="-13287" b="0"/>
              </a:stretch>
            </a:blipFill>
          </p:spPr>
        </p:sp>
      </p:grpSp>
      <p:grpSp>
        <p:nvGrpSpPr>
          <p:cNvPr name="Group 9" id="9"/>
          <p:cNvGrpSpPr/>
          <p:nvPr/>
        </p:nvGrpSpPr>
        <p:grpSpPr>
          <a:xfrm rot="0">
            <a:off x="1630256" y="3072487"/>
            <a:ext cx="3328079" cy="1053347"/>
            <a:chOff x="0" y="0"/>
            <a:chExt cx="876531" cy="277425"/>
          </a:xfrm>
        </p:grpSpPr>
        <p:sp>
          <p:nvSpPr>
            <p:cNvPr name="Freeform 10" id="10"/>
            <p:cNvSpPr/>
            <p:nvPr/>
          </p:nvSpPr>
          <p:spPr>
            <a:xfrm flipH="false" flipV="false" rot="0">
              <a:off x="0" y="0"/>
              <a:ext cx="876531" cy="277425"/>
            </a:xfrm>
            <a:custGeom>
              <a:avLst/>
              <a:gdLst/>
              <a:ahLst/>
              <a:cxnLst/>
              <a:rect r="r" b="b" t="t" l="l"/>
              <a:pathLst>
                <a:path h="277425" w="876531">
                  <a:moveTo>
                    <a:pt x="0" y="0"/>
                  </a:moveTo>
                  <a:lnTo>
                    <a:pt x="876531" y="0"/>
                  </a:lnTo>
                  <a:lnTo>
                    <a:pt x="876531" y="277425"/>
                  </a:lnTo>
                  <a:lnTo>
                    <a:pt x="0" y="277425"/>
                  </a:lnTo>
                  <a:close/>
                </a:path>
              </a:pathLst>
            </a:custGeom>
            <a:solidFill>
              <a:srgbClr val="FFFFFF"/>
            </a:solidFill>
          </p:spPr>
        </p:sp>
        <p:sp>
          <p:nvSpPr>
            <p:cNvPr name="TextBox 11" id="11"/>
            <p:cNvSpPr txBox="true"/>
            <p:nvPr/>
          </p:nvSpPr>
          <p:spPr>
            <a:xfrm>
              <a:off x="0" y="-66675"/>
              <a:ext cx="876531" cy="344100"/>
            </a:xfrm>
            <a:prstGeom prst="rect">
              <a:avLst/>
            </a:prstGeom>
          </p:spPr>
          <p:txBody>
            <a:bodyPr anchor="ctr" rtlCol="false" tIns="50800" lIns="50800" bIns="50800" rIns="50800"/>
            <a:lstStyle/>
            <a:p>
              <a:pPr algn="ctr">
                <a:lnSpc>
                  <a:spcPts val="2380"/>
                </a:lnSpc>
              </a:pPr>
            </a:p>
          </p:txBody>
        </p:sp>
      </p:grpSp>
      <p:sp>
        <p:nvSpPr>
          <p:cNvPr name="Freeform 12" id="12"/>
          <p:cNvSpPr/>
          <p:nvPr/>
        </p:nvSpPr>
        <p:spPr>
          <a:xfrm flipH="false" flipV="false" rot="0">
            <a:off x="10003178" y="1689515"/>
            <a:ext cx="5982447" cy="5299297"/>
          </a:xfrm>
          <a:custGeom>
            <a:avLst/>
            <a:gdLst/>
            <a:ahLst/>
            <a:cxnLst/>
            <a:rect r="r" b="b" t="t" l="l"/>
            <a:pathLst>
              <a:path h="5299297" w="5982447">
                <a:moveTo>
                  <a:pt x="0" y="0"/>
                </a:moveTo>
                <a:lnTo>
                  <a:pt x="5982447" y="0"/>
                </a:lnTo>
                <a:lnTo>
                  <a:pt x="5982447" y="5299296"/>
                </a:lnTo>
                <a:lnTo>
                  <a:pt x="0" y="5299296"/>
                </a:lnTo>
                <a:lnTo>
                  <a:pt x="0" y="0"/>
                </a:lnTo>
                <a:close/>
              </a:path>
            </a:pathLst>
          </a:custGeom>
          <a:blipFill>
            <a:blip r:embed="rId6"/>
            <a:stretch>
              <a:fillRect l="0" t="0" r="0" b="0"/>
            </a:stretch>
          </a:blipFill>
        </p:spPr>
      </p:sp>
      <p:sp>
        <p:nvSpPr>
          <p:cNvPr name="TextBox 13" id="13"/>
          <p:cNvSpPr txBox="true"/>
          <p:nvPr/>
        </p:nvSpPr>
        <p:spPr>
          <a:xfrm rot="0">
            <a:off x="1028700" y="1902817"/>
            <a:ext cx="2086209" cy="798195"/>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RAMAN</a:t>
            </a:r>
          </a:p>
        </p:txBody>
      </p:sp>
      <p:sp>
        <p:nvSpPr>
          <p:cNvPr name="TextBox 14" id="14"/>
          <p:cNvSpPr txBox="true"/>
          <p:nvPr/>
        </p:nvSpPr>
        <p:spPr>
          <a:xfrm rot="0">
            <a:off x="17501366" y="8916269"/>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8</a:t>
            </a:r>
          </a:p>
        </p:txBody>
      </p:sp>
      <p:sp>
        <p:nvSpPr>
          <p:cNvPr name="TextBox 15" id="15"/>
          <p:cNvSpPr txBox="true"/>
          <p:nvPr/>
        </p:nvSpPr>
        <p:spPr>
          <a:xfrm rot="0">
            <a:off x="924703" y="9125819"/>
            <a:ext cx="7715997" cy="92583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Figura 13. A la izquierda el espectro RAMAN del SnO₂/GO. Con picos predominantes en la banda desordenada (Banda D) y banda grafítica (Banda G) respectivamente. </a:t>
            </a:r>
          </a:p>
        </p:txBody>
      </p:sp>
      <p:sp>
        <p:nvSpPr>
          <p:cNvPr name="TextBox 16" id="16"/>
          <p:cNvSpPr txBox="true"/>
          <p:nvPr/>
        </p:nvSpPr>
        <p:spPr>
          <a:xfrm rot="0">
            <a:off x="2553756" y="-104977"/>
            <a:ext cx="6086945"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Discusión y análisis de resultados</a:t>
            </a:r>
          </a:p>
        </p:txBody>
      </p:sp>
      <p:sp>
        <p:nvSpPr>
          <p:cNvPr name="TextBox 17" id="17"/>
          <p:cNvSpPr txBox="true"/>
          <p:nvPr/>
        </p:nvSpPr>
        <p:spPr>
          <a:xfrm rot="0">
            <a:off x="9144000" y="6897287"/>
            <a:ext cx="8267744" cy="861565"/>
          </a:xfrm>
          <a:prstGeom prst="rect">
            <a:avLst/>
          </a:prstGeom>
        </p:spPr>
        <p:txBody>
          <a:bodyPr anchor="t" rtlCol="false" tIns="0" lIns="0" bIns="0" rIns="0">
            <a:spAutoFit/>
          </a:bodyPr>
          <a:lstStyle/>
          <a:p>
            <a:pPr algn="l">
              <a:lnSpc>
                <a:spcPts val="3312"/>
              </a:lnSpc>
              <a:spcBef>
                <a:spcPct val="0"/>
              </a:spcBef>
            </a:pPr>
            <a:r>
              <a:rPr lang="en-US" sz="2366">
                <a:solidFill>
                  <a:srgbClr val="000000"/>
                </a:solidFill>
                <a:latin typeface="Arial"/>
                <a:ea typeface="Arial"/>
                <a:cs typeface="Arial"/>
                <a:sym typeface="Arial"/>
              </a:rPr>
              <a:t>Tabla 2. Concentraciones de color y cantidad de agua generada por algunas industrias. [2]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9153525" y="3483795"/>
            <a:ext cx="8347841" cy="4445964"/>
          </a:xfrm>
          <a:custGeom>
            <a:avLst/>
            <a:gdLst/>
            <a:ahLst/>
            <a:cxnLst/>
            <a:rect r="r" b="b" t="t" l="l"/>
            <a:pathLst>
              <a:path h="4445964" w="8347841">
                <a:moveTo>
                  <a:pt x="0" y="0"/>
                </a:moveTo>
                <a:lnTo>
                  <a:pt x="8347841" y="0"/>
                </a:lnTo>
                <a:lnTo>
                  <a:pt x="8347841" y="4445964"/>
                </a:lnTo>
                <a:lnTo>
                  <a:pt x="0" y="4445964"/>
                </a:lnTo>
                <a:lnTo>
                  <a:pt x="0" y="0"/>
                </a:lnTo>
                <a:close/>
              </a:path>
            </a:pathLst>
          </a:custGeom>
          <a:blipFill>
            <a:blip r:embed="rId4"/>
            <a:stretch>
              <a:fillRect l="0" t="0" r="0" b="0"/>
            </a:stretch>
          </a:blipFill>
        </p:spPr>
      </p:sp>
      <p:sp>
        <p:nvSpPr>
          <p:cNvPr name="Freeform 7" id="7"/>
          <p:cNvSpPr/>
          <p:nvPr/>
        </p:nvSpPr>
        <p:spPr>
          <a:xfrm flipH="false" flipV="false" rot="0">
            <a:off x="807281" y="2124845"/>
            <a:ext cx="7993016" cy="7163865"/>
          </a:xfrm>
          <a:custGeom>
            <a:avLst/>
            <a:gdLst/>
            <a:ahLst/>
            <a:cxnLst/>
            <a:rect r="r" b="b" t="t" l="l"/>
            <a:pathLst>
              <a:path h="7163865" w="7993016">
                <a:moveTo>
                  <a:pt x="0" y="0"/>
                </a:moveTo>
                <a:lnTo>
                  <a:pt x="7993016" y="0"/>
                </a:lnTo>
                <a:lnTo>
                  <a:pt x="7993016" y="7163865"/>
                </a:lnTo>
                <a:lnTo>
                  <a:pt x="0" y="7163865"/>
                </a:lnTo>
                <a:lnTo>
                  <a:pt x="0" y="0"/>
                </a:lnTo>
                <a:close/>
              </a:path>
            </a:pathLst>
          </a:custGeom>
          <a:blipFill>
            <a:blip r:embed="rId5"/>
            <a:stretch>
              <a:fillRect l="0" t="0" r="0" b="0"/>
            </a:stretch>
          </a:blipFill>
        </p:spPr>
      </p:sp>
      <p:grpSp>
        <p:nvGrpSpPr>
          <p:cNvPr name="Group 8" id="8"/>
          <p:cNvGrpSpPr/>
          <p:nvPr/>
        </p:nvGrpSpPr>
        <p:grpSpPr>
          <a:xfrm rot="0">
            <a:off x="4471580" y="5098197"/>
            <a:ext cx="1125648" cy="1104568"/>
            <a:chOff x="0" y="0"/>
            <a:chExt cx="296467" cy="290915"/>
          </a:xfrm>
        </p:grpSpPr>
        <p:sp>
          <p:nvSpPr>
            <p:cNvPr name="Freeform 9" id="9"/>
            <p:cNvSpPr/>
            <p:nvPr/>
          </p:nvSpPr>
          <p:spPr>
            <a:xfrm flipH="false" flipV="false" rot="0">
              <a:off x="0" y="0"/>
              <a:ext cx="296467" cy="290915"/>
            </a:xfrm>
            <a:custGeom>
              <a:avLst/>
              <a:gdLst/>
              <a:ahLst/>
              <a:cxnLst/>
              <a:rect r="r" b="b" t="t" l="l"/>
              <a:pathLst>
                <a:path h="290915" w="296467">
                  <a:moveTo>
                    <a:pt x="0" y="0"/>
                  </a:moveTo>
                  <a:lnTo>
                    <a:pt x="296467" y="0"/>
                  </a:lnTo>
                  <a:lnTo>
                    <a:pt x="296467" y="290915"/>
                  </a:lnTo>
                  <a:lnTo>
                    <a:pt x="0" y="290915"/>
                  </a:lnTo>
                  <a:close/>
                </a:path>
              </a:pathLst>
            </a:custGeom>
            <a:solidFill>
              <a:srgbClr val="FFFFFF"/>
            </a:solidFill>
          </p:spPr>
        </p:sp>
        <p:sp>
          <p:nvSpPr>
            <p:cNvPr name="TextBox 10" id="10"/>
            <p:cNvSpPr txBox="true"/>
            <p:nvPr/>
          </p:nvSpPr>
          <p:spPr>
            <a:xfrm>
              <a:off x="0" y="-66675"/>
              <a:ext cx="296467" cy="357590"/>
            </a:xfrm>
            <a:prstGeom prst="rect">
              <a:avLst/>
            </a:prstGeom>
          </p:spPr>
          <p:txBody>
            <a:bodyPr anchor="ctr" rtlCol="false" tIns="50800" lIns="50800" bIns="50800" rIns="50800"/>
            <a:lstStyle/>
            <a:p>
              <a:pPr algn="ctr">
                <a:lnSpc>
                  <a:spcPts val="2380"/>
                </a:lnSpc>
              </a:pPr>
            </a:p>
          </p:txBody>
        </p:sp>
      </p:grpSp>
      <p:sp>
        <p:nvSpPr>
          <p:cNvPr name="TextBox 11" id="11"/>
          <p:cNvSpPr txBox="true"/>
          <p:nvPr/>
        </p:nvSpPr>
        <p:spPr>
          <a:xfrm rot="0">
            <a:off x="17501366" y="8916269"/>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9</a:t>
            </a:r>
          </a:p>
        </p:txBody>
      </p:sp>
      <p:sp>
        <p:nvSpPr>
          <p:cNvPr name="TextBox 12" id="12"/>
          <p:cNvSpPr txBox="true"/>
          <p:nvPr/>
        </p:nvSpPr>
        <p:spPr>
          <a:xfrm rot="0">
            <a:off x="1025454" y="8991529"/>
            <a:ext cx="6822328" cy="297180"/>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14. Espectro FTIR.</a:t>
            </a:r>
          </a:p>
        </p:txBody>
      </p:sp>
      <p:sp>
        <p:nvSpPr>
          <p:cNvPr name="TextBox 13" id="13"/>
          <p:cNvSpPr txBox="true"/>
          <p:nvPr/>
        </p:nvSpPr>
        <p:spPr>
          <a:xfrm rot="0">
            <a:off x="9156154" y="2921018"/>
            <a:ext cx="8565403" cy="361756"/>
          </a:xfrm>
          <a:prstGeom prst="rect">
            <a:avLst/>
          </a:prstGeom>
        </p:spPr>
        <p:txBody>
          <a:bodyPr anchor="t" rtlCol="false" tIns="0" lIns="0" bIns="0" rIns="0">
            <a:spAutoFit/>
          </a:bodyPr>
          <a:lstStyle/>
          <a:p>
            <a:pPr algn="l">
              <a:lnSpc>
                <a:spcPts val="3078"/>
              </a:lnSpc>
            </a:pPr>
            <a:r>
              <a:rPr lang="en-US" sz="2198">
                <a:solidFill>
                  <a:srgbClr val="000000"/>
                </a:solidFill>
                <a:latin typeface="Open Sans"/>
                <a:ea typeface="Open Sans"/>
                <a:cs typeface="Open Sans"/>
                <a:sym typeface="Open Sans"/>
              </a:rPr>
              <a:t>Tabla 3. Valores de la especie química del SnO₂ y el GO.</a:t>
            </a:r>
          </a:p>
        </p:txBody>
      </p:sp>
      <p:sp>
        <p:nvSpPr>
          <p:cNvPr name="TextBox 14" id="14"/>
          <p:cNvSpPr txBox="true"/>
          <p:nvPr/>
        </p:nvSpPr>
        <p:spPr>
          <a:xfrm rot="0">
            <a:off x="807281" y="1482690"/>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FTIR</a:t>
            </a:r>
          </a:p>
        </p:txBody>
      </p:sp>
      <p:sp>
        <p:nvSpPr>
          <p:cNvPr name="TextBox 15" id="15"/>
          <p:cNvSpPr txBox="true"/>
          <p:nvPr/>
        </p:nvSpPr>
        <p:spPr>
          <a:xfrm rot="0">
            <a:off x="2553756" y="-104977"/>
            <a:ext cx="6086945"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Discusión y análisis de resultados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grpSp>
        <p:nvGrpSpPr>
          <p:cNvPr name="Group 6" id="6"/>
          <p:cNvGrpSpPr/>
          <p:nvPr/>
        </p:nvGrpSpPr>
        <p:grpSpPr>
          <a:xfrm rot="0">
            <a:off x="415738" y="2269383"/>
            <a:ext cx="7293898" cy="6469488"/>
            <a:chOff x="0" y="0"/>
            <a:chExt cx="9725198" cy="8625985"/>
          </a:xfrm>
        </p:grpSpPr>
        <p:sp>
          <p:nvSpPr>
            <p:cNvPr name="Freeform 7" id="7"/>
            <p:cNvSpPr/>
            <p:nvPr/>
          </p:nvSpPr>
          <p:spPr>
            <a:xfrm flipH="false" flipV="false" rot="0">
              <a:off x="0" y="0"/>
              <a:ext cx="9725198" cy="8625985"/>
            </a:xfrm>
            <a:custGeom>
              <a:avLst/>
              <a:gdLst/>
              <a:ahLst/>
              <a:cxnLst/>
              <a:rect r="r" b="b" t="t" l="l"/>
              <a:pathLst>
                <a:path h="8625985" w="9725198">
                  <a:moveTo>
                    <a:pt x="0" y="0"/>
                  </a:moveTo>
                  <a:lnTo>
                    <a:pt x="9725198" y="0"/>
                  </a:lnTo>
                  <a:lnTo>
                    <a:pt x="9725198" y="8625985"/>
                  </a:lnTo>
                  <a:lnTo>
                    <a:pt x="0" y="8625985"/>
                  </a:lnTo>
                  <a:lnTo>
                    <a:pt x="0" y="0"/>
                  </a:lnTo>
                  <a:close/>
                </a:path>
              </a:pathLst>
            </a:custGeom>
            <a:blipFill>
              <a:blip r:embed="rId4"/>
              <a:stretch>
                <a:fillRect l="-828" t="0" r="-828" b="0"/>
              </a:stretch>
            </a:blipFill>
          </p:spPr>
        </p:sp>
        <p:sp>
          <p:nvSpPr>
            <p:cNvPr name="Freeform 8" id="8"/>
            <p:cNvSpPr/>
            <p:nvPr/>
          </p:nvSpPr>
          <p:spPr>
            <a:xfrm flipH="false" flipV="false" rot="0">
              <a:off x="659099" y="1623072"/>
              <a:ext cx="8697697" cy="6008199"/>
            </a:xfrm>
            <a:custGeom>
              <a:avLst/>
              <a:gdLst/>
              <a:ahLst/>
              <a:cxnLst/>
              <a:rect r="r" b="b" t="t" l="l"/>
              <a:pathLst>
                <a:path h="6008199" w="8697697">
                  <a:moveTo>
                    <a:pt x="0" y="0"/>
                  </a:moveTo>
                  <a:lnTo>
                    <a:pt x="8697698" y="0"/>
                  </a:lnTo>
                  <a:lnTo>
                    <a:pt x="8697698" y="6008199"/>
                  </a:lnTo>
                  <a:lnTo>
                    <a:pt x="0" y="6008199"/>
                  </a:lnTo>
                  <a:lnTo>
                    <a:pt x="0" y="0"/>
                  </a:lnTo>
                  <a:close/>
                </a:path>
              </a:pathLst>
            </a:custGeom>
            <a:blipFill>
              <a:blip r:embed="rId5"/>
              <a:stretch>
                <a:fillRect l="0" t="-190" r="-1601" b="-190"/>
              </a:stretch>
            </a:blipFill>
          </p:spPr>
        </p:sp>
        <p:sp>
          <p:nvSpPr>
            <p:cNvPr name="Freeform 9" id="9"/>
            <p:cNvSpPr/>
            <p:nvPr/>
          </p:nvSpPr>
          <p:spPr>
            <a:xfrm flipH="false" flipV="false" rot="0">
              <a:off x="4405650" y="4821848"/>
              <a:ext cx="1576326" cy="417551"/>
            </a:xfrm>
            <a:custGeom>
              <a:avLst/>
              <a:gdLst/>
              <a:ahLst/>
              <a:cxnLst/>
              <a:rect r="r" b="b" t="t" l="l"/>
              <a:pathLst>
                <a:path h="417551" w="1576326">
                  <a:moveTo>
                    <a:pt x="0" y="0"/>
                  </a:moveTo>
                  <a:lnTo>
                    <a:pt x="1576326" y="0"/>
                  </a:lnTo>
                  <a:lnTo>
                    <a:pt x="1576326" y="417550"/>
                  </a:lnTo>
                  <a:lnTo>
                    <a:pt x="0" y="417550"/>
                  </a:lnTo>
                  <a:lnTo>
                    <a:pt x="0" y="0"/>
                  </a:lnTo>
                  <a:close/>
                </a:path>
              </a:pathLst>
            </a:custGeom>
            <a:blipFill>
              <a:blip r:embed="rId6"/>
              <a:stretch>
                <a:fillRect l="-2124" t="0" r="-158688" b="0"/>
              </a:stretch>
            </a:blipFill>
          </p:spPr>
        </p:sp>
        <p:grpSp>
          <p:nvGrpSpPr>
            <p:cNvPr name="Group 10" id="10"/>
            <p:cNvGrpSpPr/>
            <p:nvPr/>
          </p:nvGrpSpPr>
          <p:grpSpPr>
            <a:xfrm rot="0">
              <a:off x="6643769" y="3030649"/>
              <a:ext cx="2567801" cy="1911490"/>
              <a:chOff x="0" y="0"/>
              <a:chExt cx="178752" cy="133065"/>
            </a:xfrm>
          </p:grpSpPr>
          <p:sp>
            <p:nvSpPr>
              <p:cNvPr name="Freeform 11" id="11"/>
              <p:cNvSpPr/>
              <p:nvPr/>
            </p:nvSpPr>
            <p:spPr>
              <a:xfrm flipH="false" flipV="false" rot="0">
                <a:off x="0" y="0"/>
                <a:ext cx="178752" cy="133065"/>
              </a:xfrm>
              <a:custGeom>
                <a:avLst/>
                <a:gdLst/>
                <a:ahLst/>
                <a:cxnLst/>
                <a:rect r="r" b="b" t="t" l="l"/>
                <a:pathLst>
                  <a:path h="133065" w="178752">
                    <a:moveTo>
                      <a:pt x="0" y="0"/>
                    </a:moveTo>
                    <a:lnTo>
                      <a:pt x="178752" y="0"/>
                    </a:lnTo>
                    <a:lnTo>
                      <a:pt x="178752" y="133065"/>
                    </a:lnTo>
                    <a:lnTo>
                      <a:pt x="0" y="133065"/>
                    </a:lnTo>
                    <a:close/>
                  </a:path>
                </a:pathLst>
              </a:custGeom>
              <a:solidFill>
                <a:srgbClr val="FFFFFF"/>
              </a:solidFill>
            </p:spPr>
          </p:sp>
          <p:sp>
            <p:nvSpPr>
              <p:cNvPr name="TextBox 12" id="12"/>
              <p:cNvSpPr txBox="true"/>
              <p:nvPr/>
            </p:nvSpPr>
            <p:spPr>
              <a:xfrm>
                <a:off x="0" y="-133350"/>
                <a:ext cx="178752" cy="266415"/>
              </a:xfrm>
              <a:prstGeom prst="rect">
                <a:avLst/>
              </a:prstGeom>
            </p:spPr>
            <p:txBody>
              <a:bodyPr anchor="ctr" rtlCol="false" tIns="50800" lIns="50800" bIns="50800" rIns="50800"/>
              <a:lstStyle/>
              <a:p>
                <a:pPr algn="ctr">
                  <a:lnSpc>
                    <a:spcPts val="8082"/>
                  </a:lnSpc>
                </a:pPr>
              </a:p>
            </p:txBody>
          </p:sp>
        </p:grpSp>
        <p:grpSp>
          <p:nvGrpSpPr>
            <p:cNvPr name="Group 13" id="13"/>
            <p:cNvGrpSpPr/>
            <p:nvPr/>
          </p:nvGrpSpPr>
          <p:grpSpPr>
            <a:xfrm rot="0">
              <a:off x="6252150" y="3060039"/>
              <a:ext cx="2502622" cy="518962"/>
              <a:chOff x="0" y="0"/>
              <a:chExt cx="174215" cy="36126"/>
            </a:xfrm>
          </p:grpSpPr>
          <p:sp>
            <p:nvSpPr>
              <p:cNvPr name="Freeform 14" id="14"/>
              <p:cNvSpPr/>
              <p:nvPr/>
            </p:nvSpPr>
            <p:spPr>
              <a:xfrm flipH="false" flipV="false" rot="0">
                <a:off x="0" y="0"/>
                <a:ext cx="174215" cy="36126"/>
              </a:xfrm>
              <a:custGeom>
                <a:avLst/>
                <a:gdLst/>
                <a:ahLst/>
                <a:cxnLst/>
                <a:rect r="r" b="b" t="t" l="l"/>
                <a:pathLst>
                  <a:path h="36126" w="174215">
                    <a:moveTo>
                      <a:pt x="0" y="0"/>
                    </a:moveTo>
                    <a:lnTo>
                      <a:pt x="174215" y="0"/>
                    </a:lnTo>
                    <a:lnTo>
                      <a:pt x="174215" y="36126"/>
                    </a:lnTo>
                    <a:lnTo>
                      <a:pt x="0" y="36126"/>
                    </a:lnTo>
                    <a:close/>
                  </a:path>
                </a:pathLst>
              </a:custGeom>
              <a:solidFill>
                <a:srgbClr val="FFFFFF"/>
              </a:solidFill>
            </p:spPr>
          </p:sp>
          <p:sp>
            <p:nvSpPr>
              <p:cNvPr name="TextBox 15" id="15"/>
              <p:cNvSpPr txBox="true"/>
              <p:nvPr/>
            </p:nvSpPr>
            <p:spPr>
              <a:xfrm>
                <a:off x="0" y="-133350"/>
                <a:ext cx="174215" cy="169476"/>
              </a:xfrm>
              <a:prstGeom prst="rect">
                <a:avLst/>
              </a:prstGeom>
            </p:spPr>
            <p:txBody>
              <a:bodyPr anchor="ctr" rtlCol="false" tIns="50800" lIns="50800" bIns="50800" rIns="50800"/>
              <a:lstStyle/>
              <a:p>
                <a:pPr algn="ctr">
                  <a:lnSpc>
                    <a:spcPts val="8082"/>
                  </a:lnSpc>
                </a:pPr>
              </a:p>
            </p:txBody>
          </p:sp>
        </p:grpSp>
        <p:grpSp>
          <p:nvGrpSpPr>
            <p:cNvPr name="Group 16" id="16"/>
            <p:cNvGrpSpPr/>
            <p:nvPr/>
          </p:nvGrpSpPr>
          <p:grpSpPr>
            <a:xfrm rot="0">
              <a:off x="6252150" y="3986394"/>
              <a:ext cx="2502622" cy="518962"/>
              <a:chOff x="0" y="0"/>
              <a:chExt cx="174215" cy="36126"/>
            </a:xfrm>
          </p:grpSpPr>
          <p:sp>
            <p:nvSpPr>
              <p:cNvPr name="Freeform 17" id="17"/>
              <p:cNvSpPr/>
              <p:nvPr/>
            </p:nvSpPr>
            <p:spPr>
              <a:xfrm flipH="false" flipV="false" rot="0">
                <a:off x="0" y="0"/>
                <a:ext cx="174215" cy="36126"/>
              </a:xfrm>
              <a:custGeom>
                <a:avLst/>
                <a:gdLst/>
                <a:ahLst/>
                <a:cxnLst/>
                <a:rect r="r" b="b" t="t" l="l"/>
                <a:pathLst>
                  <a:path h="36126" w="174215">
                    <a:moveTo>
                      <a:pt x="0" y="0"/>
                    </a:moveTo>
                    <a:lnTo>
                      <a:pt x="174215" y="0"/>
                    </a:lnTo>
                    <a:lnTo>
                      <a:pt x="174215" y="36126"/>
                    </a:lnTo>
                    <a:lnTo>
                      <a:pt x="0" y="36126"/>
                    </a:lnTo>
                    <a:close/>
                  </a:path>
                </a:pathLst>
              </a:custGeom>
              <a:solidFill>
                <a:srgbClr val="FFFFFF"/>
              </a:solidFill>
            </p:spPr>
          </p:sp>
          <p:sp>
            <p:nvSpPr>
              <p:cNvPr name="TextBox 18" id="18"/>
              <p:cNvSpPr txBox="true"/>
              <p:nvPr/>
            </p:nvSpPr>
            <p:spPr>
              <a:xfrm>
                <a:off x="0" y="-133350"/>
                <a:ext cx="174215" cy="169476"/>
              </a:xfrm>
              <a:prstGeom prst="rect">
                <a:avLst/>
              </a:prstGeom>
            </p:spPr>
            <p:txBody>
              <a:bodyPr anchor="ctr" rtlCol="false" tIns="50800" lIns="50800" bIns="50800" rIns="50800"/>
              <a:lstStyle/>
              <a:p>
                <a:pPr algn="ctr">
                  <a:lnSpc>
                    <a:spcPts val="8082"/>
                  </a:lnSpc>
                </a:pPr>
              </a:p>
            </p:txBody>
          </p:sp>
        </p:grpSp>
        <p:grpSp>
          <p:nvGrpSpPr>
            <p:cNvPr name="Group 19" id="19"/>
            <p:cNvGrpSpPr/>
            <p:nvPr/>
          </p:nvGrpSpPr>
          <p:grpSpPr>
            <a:xfrm rot="0">
              <a:off x="6439292" y="4423178"/>
              <a:ext cx="2502622" cy="518962"/>
              <a:chOff x="0" y="0"/>
              <a:chExt cx="174215" cy="36126"/>
            </a:xfrm>
          </p:grpSpPr>
          <p:sp>
            <p:nvSpPr>
              <p:cNvPr name="Freeform 20" id="20"/>
              <p:cNvSpPr/>
              <p:nvPr/>
            </p:nvSpPr>
            <p:spPr>
              <a:xfrm flipH="false" flipV="false" rot="0">
                <a:off x="0" y="0"/>
                <a:ext cx="174215" cy="36126"/>
              </a:xfrm>
              <a:custGeom>
                <a:avLst/>
                <a:gdLst/>
                <a:ahLst/>
                <a:cxnLst/>
                <a:rect r="r" b="b" t="t" l="l"/>
                <a:pathLst>
                  <a:path h="36126" w="174215">
                    <a:moveTo>
                      <a:pt x="0" y="0"/>
                    </a:moveTo>
                    <a:lnTo>
                      <a:pt x="174215" y="0"/>
                    </a:lnTo>
                    <a:lnTo>
                      <a:pt x="174215" y="36126"/>
                    </a:lnTo>
                    <a:lnTo>
                      <a:pt x="0" y="36126"/>
                    </a:lnTo>
                    <a:close/>
                  </a:path>
                </a:pathLst>
              </a:custGeom>
              <a:solidFill>
                <a:srgbClr val="FFFFFF"/>
              </a:solidFill>
            </p:spPr>
          </p:sp>
          <p:sp>
            <p:nvSpPr>
              <p:cNvPr name="TextBox 21" id="21"/>
              <p:cNvSpPr txBox="true"/>
              <p:nvPr/>
            </p:nvSpPr>
            <p:spPr>
              <a:xfrm>
                <a:off x="0" y="-133350"/>
                <a:ext cx="174215" cy="169476"/>
              </a:xfrm>
              <a:prstGeom prst="rect">
                <a:avLst/>
              </a:prstGeom>
            </p:spPr>
            <p:txBody>
              <a:bodyPr anchor="ctr" rtlCol="false" tIns="50800" lIns="50800" bIns="50800" rIns="50800"/>
              <a:lstStyle/>
              <a:p>
                <a:pPr algn="ctr">
                  <a:lnSpc>
                    <a:spcPts val="8082"/>
                  </a:lnSpc>
                </a:pPr>
              </a:p>
            </p:txBody>
          </p:sp>
        </p:grpSp>
      </p:grpSp>
      <p:sp>
        <p:nvSpPr>
          <p:cNvPr name="Freeform 22" id="22"/>
          <p:cNvSpPr/>
          <p:nvPr/>
        </p:nvSpPr>
        <p:spPr>
          <a:xfrm flipH="false" flipV="false" rot="0">
            <a:off x="13778414" y="3537586"/>
            <a:ext cx="3084876" cy="3425647"/>
          </a:xfrm>
          <a:custGeom>
            <a:avLst/>
            <a:gdLst/>
            <a:ahLst/>
            <a:cxnLst/>
            <a:rect r="r" b="b" t="t" l="l"/>
            <a:pathLst>
              <a:path h="3425647" w="3084876">
                <a:moveTo>
                  <a:pt x="0" y="0"/>
                </a:moveTo>
                <a:lnTo>
                  <a:pt x="3084875" y="0"/>
                </a:lnTo>
                <a:lnTo>
                  <a:pt x="3084875" y="3425647"/>
                </a:lnTo>
                <a:lnTo>
                  <a:pt x="0" y="3425647"/>
                </a:lnTo>
                <a:lnTo>
                  <a:pt x="0" y="0"/>
                </a:lnTo>
                <a:close/>
              </a:path>
            </a:pathLst>
          </a:custGeom>
          <a:blipFill>
            <a:blip r:embed="rId7"/>
            <a:stretch>
              <a:fillRect l="0" t="0" r="0" b="0"/>
            </a:stretch>
          </a:blipFill>
        </p:spPr>
      </p:sp>
      <p:sp>
        <p:nvSpPr>
          <p:cNvPr name="Freeform 23" id="23"/>
          <p:cNvSpPr/>
          <p:nvPr/>
        </p:nvSpPr>
        <p:spPr>
          <a:xfrm flipH="false" flipV="false" rot="0">
            <a:off x="8416583" y="2549406"/>
            <a:ext cx="3790901" cy="668128"/>
          </a:xfrm>
          <a:custGeom>
            <a:avLst/>
            <a:gdLst/>
            <a:ahLst/>
            <a:cxnLst/>
            <a:rect r="r" b="b" t="t" l="l"/>
            <a:pathLst>
              <a:path h="668128" w="3790901">
                <a:moveTo>
                  <a:pt x="0" y="0"/>
                </a:moveTo>
                <a:lnTo>
                  <a:pt x="3790902" y="0"/>
                </a:lnTo>
                <a:lnTo>
                  <a:pt x="3790902" y="668128"/>
                </a:lnTo>
                <a:lnTo>
                  <a:pt x="0" y="668128"/>
                </a:lnTo>
                <a:lnTo>
                  <a:pt x="0" y="0"/>
                </a:lnTo>
                <a:close/>
              </a:path>
            </a:pathLst>
          </a:custGeom>
          <a:blipFill>
            <a:blip r:embed="rId8"/>
            <a:stretch>
              <a:fillRect l="0" t="0" r="0" b="0"/>
            </a:stretch>
          </a:blipFill>
        </p:spPr>
      </p:sp>
      <p:sp>
        <p:nvSpPr>
          <p:cNvPr name="Freeform 24" id="24"/>
          <p:cNvSpPr/>
          <p:nvPr/>
        </p:nvSpPr>
        <p:spPr>
          <a:xfrm flipH="false" flipV="false" rot="0">
            <a:off x="7808843" y="3537586"/>
            <a:ext cx="5006382" cy="4447600"/>
          </a:xfrm>
          <a:custGeom>
            <a:avLst/>
            <a:gdLst/>
            <a:ahLst/>
            <a:cxnLst/>
            <a:rect r="r" b="b" t="t" l="l"/>
            <a:pathLst>
              <a:path h="4447600" w="5006382">
                <a:moveTo>
                  <a:pt x="0" y="0"/>
                </a:moveTo>
                <a:lnTo>
                  <a:pt x="5006382" y="0"/>
                </a:lnTo>
                <a:lnTo>
                  <a:pt x="5006382" y="4447600"/>
                </a:lnTo>
                <a:lnTo>
                  <a:pt x="0" y="4447600"/>
                </a:lnTo>
                <a:lnTo>
                  <a:pt x="0" y="0"/>
                </a:lnTo>
                <a:close/>
              </a:path>
            </a:pathLst>
          </a:custGeom>
          <a:blipFill>
            <a:blip r:embed="rId9"/>
            <a:stretch>
              <a:fillRect l="0" t="0" r="0" b="0"/>
            </a:stretch>
          </a:blipFill>
        </p:spPr>
      </p:sp>
      <p:sp>
        <p:nvSpPr>
          <p:cNvPr name="TextBox 25" id="25"/>
          <p:cNvSpPr txBox="true"/>
          <p:nvPr/>
        </p:nvSpPr>
        <p:spPr>
          <a:xfrm rot="0">
            <a:off x="1028700" y="1751238"/>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UV-VIS</a:t>
            </a:r>
          </a:p>
        </p:txBody>
      </p:sp>
      <p:sp>
        <p:nvSpPr>
          <p:cNvPr name="TextBox 26" id="26"/>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10</a:t>
            </a:r>
          </a:p>
        </p:txBody>
      </p:sp>
      <p:sp>
        <p:nvSpPr>
          <p:cNvPr name="TextBox 27" id="27"/>
          <p:cNvSpPr txBox="true"/>
          <p:nvPr/>
        </p:nvSpPr>
        <p:spPr>
          <a:xfrm rot="0">
            <a:off x="821321" y="8710296"/>
            <a:ext cx="14932107" cy="297180"/>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15.Espectro UV-vis.</a:t>
            </a:r>
          </a:p>
        </p:txBody>
      </p:sp>
      <p:sp>
        <p:nvSpPr>
          <p:cNvPr name="TextBox 28" id="28"/>
          <p:cNvSpPr txBox="true"/>
          <p:nvPr/>
        </p:nvSpPr>
        <p:spPr>
          <a:xfrm rot="0">
            <a:off x="13699785" y="454754"/>
            <a:ext cx="550719" cy="798195"/>
          </a:xfrm>
          <a:prstGeom prst="rect">
            <a:avLst/>
          </a:prstGeom>
        </p:spPr>
        <p:txBody>
          <a:bodyPr anchor="t" rtlCol="false" tIns="0" lIns="0" bIns="0" rIns="0">
            <a:spAutoFit/>
          </a:bodyPr>
          <a:lstStyle/>
          <a:p>
            <a:pPr algn="ctr">
              <a:lnSpc>
                <a:spcPts val="5880"/>
              </a:lnSpc>
              <a:spcBef>
                <a:spcPct val="0"/>
              </a:spcBef>
            </a:pPr>
            <a:r>
              <a:rPr lang="en-US" b="true" sz="4200">
                <a:solidFill>
                  <a:srgbClr val="18978F"/>
                </a:solidFill>
                <a:latin typeface="Arial Bold"/>
                <a:ea typeface="Arial Bold"/>
                <a:cs typeface="Arial Bold"/>
                <a:sym typeface="Arial Bold"/>
              </a:rPr>
              <a:t>2</a:t>
            </a:r>
          </a:p>
        </p:txBody>
      </p:sp>
      <p:sp>
        <p:nvSpPr>
          <p:cNvPr name="TextBox 29" id="29"/>
          <p:cNvSpPr txBox="true"/>
          <p:nvPr/>
        </p:nvSpPr>
        <p:spPr>
          <a:xfrm rot="0">
            <a:off x="2553756" y="-104977"/>
            <a:ext cx="6086945"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Discusión y análisis de resultados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028700" y="2155125"/>
            <a:ext cx="7619582" cy="6999268"/>
          </a:xfrm>
          <a:custGeom>
            <a:avLst/>
            <a:gdLst/>
            <a:ahLst/>
            <a:cxnLst/>
            <a:rect r="r" b="b" t="t" l="l"/>
            <a:pathLst>
              <a:path h="6999268" w="7619582">
                <a:moveTo>
                  <a:pt x="0" y="0"/>
                </a:moveTo>
                <a:lnTo>
                  <a:pt x="7619582" y="0"/>
                </a:lnTo>
                <a:lnTo>
                  <a:pt x="7619582" y="6999269"/>
                </a:lnTo>
                <a:lnTo>
                  <a:pt x="0" y="6999269"/>
                </a:lnTo>
                <a:lnTo>
                  <a:pt x="0" y="0"/>
                </a:lnTo>
                <a:close/>
              </a:path>
            </a:pathLst>
          </a:custGeom>
          <a:blipFill>
            <a:blip r:embed="rId4"/>
            <a:stretch>
              <a:fillRect l="-14885" t="-3726" r="-15649" b="-5041"/>
            </a:stretch>
          </a:blipFill>
        </p:spPr>
      </p:sp>
      <p:sp>
        <p:nvSpPr>
          <p:cNvPr name="Freeform 7" id="7"/>
          <p:cNvSpPr/>
          <p:nvPr/>
        </p:nvSpPr>
        <p:spPr>
          <a:xfrm flipH="false" flipV="false" rot="0">
            <a:off x="8640700" y="4892041"/>
            <a:ext cx="4836501" cy="4044005"/>
          </a:xfrm>
          <a:custGeom>
            <a:avLst/>
            <a:gdLst/>
            <a:ahLst/>
            <a:cxnLst/>
            <a:rect r="r" b="b" t="t" l="l"/>
            <a:pathLst>
              <a:path h="4044005" w="4836501">
                <a:moveTo>
                  <a:pt x="0" y="0"/>
                </a:moveTo>
                <a:lnTo>
                  <a:pt x="4836502" y="0"/>
                </a:lnTo>
                <a:lnTo>
                  <a:pt x="4836502" y="4044004"/>
                </a:lnTo>
                <a:lnTo>
                  <a:pt x="0" y="4044004"/>
                </a:lnTo>
                <a:lnTo>
                  <a:pt x="0" y="0"/>
                </a:lnTo>
                <a:close/>
              </a:path>
            </a:pathLst>
          </a:custGeom>
          <a:blipFill>
            <a:blip r:embed="rId5"/>
            <a:stretch>
              <a:fillRect l="-15487" t="-12836" r="-14112" b="-5802"/>
            </a:stretch>
          </a:blipFill>
        </p:spPr>
      </p:sp>
      <p:sp>
        <p:nvSpPr>
          <p:cNvPr name="Freeform 8" id="8"/>
          <p:cNvSpPr/>
          <p:nvPr/>
        </p:nvSpPr>
        <p:spPr>
          <a:xfrm flipH="false" flipV="false" rot="0">
            <a:off x="13355321" y="1880844"/>
            <a:ext cx="4806544" cy="4130584"/>
          </a:xfrm>
          <a:custGeom>
            <a:avLst/>
            <a:gdLst/>
            <a:ahLst/>
            <a:cxnLst/>
            <a:rect r="r" b="b" t="t" l="l"/>
            <a:pathLst>
              <a:path h="4130584" w="4806544">
                <a:moveTo>
                  <a:pt x="0" y="0"/>
                </a:moveTo>
                <a:lnTo>
                  <a:pt x="4806544" y="0"/>
                </a:lnTo>
                <a:lnTo>
                  <a:pt x="4806544" y="4130583"/>
                </a:lnTo>
                <a:lnTo>
                  <a:pt x="0" y="4130583"/>
                </a:lnTo>
                <a:lnTo>
                  <a:pt x="0" y="0"/>
                </a:lnTo>
                <a:close/>
              </a:path>
            </a:pathLst>
          </a:custGeom>
          <a:blipFill>
            <a:blip r:embed="rId6"/>
            <a:stretch>
              <a:fillRect l="-17526" t="-11916" r="-15592" b="-6649"/>
            </a:stretch>
          </a:blipFill>
        </p:spPr>
      </p:sp>
      <p:grpSp>
        <p:nvGrpSpPr>
          <p:cNvPr name="Group 9" id="9"/>
          <p:cNvGrpSpPr/>
          <p:nvPr/>
        </p:nvGrpSpPr>
        <p:grpSpPr>
          <a:xfrm rot="0">
            <a:off x="13958424" y="5723813"/>
            <a:ext cx="2517122" cy="335548"/>
            <a:chOff x="0" y="0"/>
            <a:chExt cx="662946" cy="88375"/>
          </a:xfrm>
        </p:grpSpPr>
        <p:sp>
          <p:nvSpPr>
            <p:cNvPr name="Freeform 10" id="10"/>
            <p:cNvSpPr/>
            <p:nvPr/>
          </p:nvSpPr>
          <p:spPr>
            <a:xfrm flipH="false" flipV="false" rot="0">
              <a:off x="0" y="0"/>
              <a:ext cx="662946" cy="88375"/>
            </a:xfrm>
            <a:custGeom>
              <a:avLst/>
              <a:gdLst/>
              <a:ahLst/>
              <a:cxnLst/>
              <a:rect r="r" b="b" t="t" l="l"/>
              <a:pathLst>
                <a:path h="88375" w="662946">
                  <a:moveTo>
                    <a:pt x="0" y="0"/>
                  </a:moveTo>
                  <a:lnTo>
                    <a:pt x="662946" y="0"/>
                  </a:lnTo>
                  <a:lnTo>
                    <a:pt x="662946" y="88375"/>
                  </a:lnTo>
                  <a:lnTo>
                    <a:pt x="0" y="88375"/>
                  </a:lnTo>
                  <a:close/>
                </a:path>
              </a:pathLst>
            </a:custGeom>
            <a:solidFill>
              <a:srgbClr val="FFFFFF"/>
            </a:solidFill>
          </p:spPr>
        </p:sp>
        <p:sp>
          <p:nvSpPr>
            <p:cNvPr name="TextBox 11" id="11"/>
            <p:cNvSpPr txBox="true"/>
            <p:nvPr/>
          </p:nvSpPr>
          <p:spPr>
            <a:xfrm>
              <a:off x="0" y="-66675"/>
              <a:ext cx="662946" cy="155050"/>
            </a:xfrm>
            <a:prstGeom prst="rect">
              <a:avLst/>
            </a:prstGeom>
          </p:spPr>
          <p:txBody>
            <a:bodyPr anchor="ctr" rtlCol="false" tIns="50800" lIns="50800" bIns="50800" rIns="50800"/>
            <a:lstStyle/>
            <a:p>
              <a:pPr algn="ctr">
                <a:lnSpc>
                  <a:spcPts val="2380"/>
                </a:lnSpc>
              </a:pPr>
            </a:p>
          </p:txBody>
        </p:sp>
      </p:grpSp>
      <p:sp>
        <p:nvSpPr>
          <p:cNvPr name="TextBox 12" id="12"/>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11</a:t>
            </a:r>
          </a:p>
        </p:txBody>
      </p:sp>
      <p:sp>
        <p:nvSpPr>
          <p:cNvPr name="TextBox 13" id="13"/>
          <p:cNvSpPr txBox="true"/>
          <p:nvPr/>
        </p:nvSpPr>
        <p:spPr>
          <a:xfrm rot="0">
            <a:off x="1182229" y="9314737"/>
            <a:ext cx="13485512" cy="297180"/>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16.Espectro XPS.</a:t>
            </a:r>
          </a:p>
        </p:txBody>
      </p:sp>
      <p:sp>
        <p:nvSpPr>
          <p:cNvPr name="TextBox 14" id="14"/>
          <p:cNvSpPr txBox="true"/>
          <p:nvPr/>
        </p:nvSpPr>
        <p:spPr>
          <a:xfrm rot="0">
            <a:off x="1028700" y="1833429"/>
            <a:ext cx="7258675" cy="798195"/>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XPS</a:t>
            </a:r>
          </a:p>
        </p:txBody>
      </p:sp>
      <p:sp>
        <p:nvSpPr>
          <p:cNvPr name="TextBox 15" id="15"/>
          <p:cNvSpPr txBox="true"/>
          <p:nvPr/>
        </p:nvSpPr>
        <p:spPr>
          <a:xfrm rot="0">
            <a:off x="13699785" y="454754"/>
            <a:ext cx="550719" cy="798195"/>
          </a:xfrm>
          <a:prstGeom prst="rect">
            <a:avLst/>
          </a:prstGeom>
        </p:spPr>
        <p:txBody>
          <a:bodyPr anchor="t" rtlCol="false" tIns="0" lIns="0" bIns="0" rIns="0">
            <a:spAutoFit/>
          </a:bodyPr>
          <a:lstStyle/>
          <a:p>
            <a:pPr algn="ctr">
              <a:lnSpc>
                <a:spcPts val="5880"/>
              </a:lnSpc>
              <a:spcBef>
                <a:spcPct val="0"/>
              </a:spcBef>
            </a:pPr>
            <a:r>
              <a:rPr lang="en-US" b="true" sz="4200">
                <a:solidFill>
                  <a:srgbClr val="18978F"/>
                </a:solidFill>
                <a:latin typeface="Arial Bold"/>
                <a:ea typeface="Arial Bold"/>
                <a:cs typeface="Arial Bold"/>
                <a:sym typeface="Arial Bold"/>
              </a:rPr>
              <a:t>2</a:t>
            </a:r>
          </a:p>
        </p:txBody>
      </p:sp>
      <p:sp>
        <p:nvSpPr>
          <p:cNvPr name="TextBox 16" id="16"/>
          <p:cNvSpPr txBox="true"/>
          <p:nvPr/>
        </p:nvSpPr>
        <p:spPr>
          <a:xfrm rot="0">
            <a:off x="2553756" y="-104977"/>
            <a:ext cx="6086945"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Discusión y análisis de resultados</a:t>
            </a:r>
          </a:p>
        </p:txBody>
      </p:sp>
      <p:sp>
        <p:nvSpPr>
          <p:cNvPr name="TextBox 17" id="17"/>
          <p:cNvSpPr txBox="true"/>
          <p:nvPr/>
        </p:nvSpPr>
        <p:spPr>
          <a:xfrm rot="0">
            <a:off x="14829358" y="5753258"/>
            <a:ext cx="1646188" cy="248083"/>
          </a:xfrm>
          <a:prstGeom prst="rect">
            <a:avLst/>
          </a:prstGeom>
        </p:spPr>
        <p:txBody>
          <a:bodyPr anchor="t" rtlCol="false" tIns="0" lIns="0" bIns="0" rIns="0">
            <a:spAutoFit/>
          </a:bodyPr>
          <a:lstStyle/>
          <a:p>
            <a:pPr algn="ctr">
              <a:lnSpc>
                <a:spcPts val="2076"/>
              </a:lnSpc>
            </a:pPr>
            <a:r>
              <a:rPr lang="en-US" sz="1482" b="true">
                <a:solidFill>
                  <a:srgbClr val="000000"/>
                </a:solidFill>
                <a:latin typeface="Open Sans Bold"/>
                <a:ea typeface="Open Sans Bold"/>
                <a:cs typeface="Open Sans Bold"/>
                <a:sym typeface="Open Sans Bold"/>
              </a:rPr>
              <a:t>Energía de enlace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0" y="3162508"/>
            <a:ext cx="5891381" cy="5046480"/>
          </a:xfrm>
          <a:custGeom>
            <a:avLst/>
            <a:gdLst/>
            <a:ahLst/>
            <a:cxnLst/>
            <a:rect r="r" b="b" t="t" l="l"/>
            <a:pathLst>
              <a:path h="5046480" w="5891381">
                <a:moveTo>
                  <a:pt x="0" y="0"/>
                </a:moveTo>
                <a:lnTo>
                  <a:pt x="5891381" y="0"/>
                </a:lnTo>
                <a:lnTo>
                  <a:pt x="5891381" y="5046480"/>
                </a:lnTo>
                <a:lnTo>
                  <a:pt x="0" y="5046480"/>
                </a:lnTo>
                <a:lnTo>
                  <a:pt x="0" y="0"/>
                </a:lnTo>
                <a:close/>
              </a:path>
            </a:pathLst>
          </a:custGeom>
          <a:blipFill>
            <a:blip r:embed="rId3"/>
            <a:stretch>
              <a:fillRect l="-3536" t="0" r="-3536" b="0"/>
            </a:stretch>
          </a:blipFill>
        </p:spPr>
      </p:sp>
      <p:sp>
        <p:nvSpPr>
          <p:cNvPr name="Freeform 7" id="7"/>
          <p:cNvSpPr/>
          <p:nvPr/>
        </p:nvSpPr>
        <p:spPr>
          <a:xfrm flipH="false" flipV="false" rot="0">
            <a:off x="12396619" y="3162508"/>
            <a:ext cx="5891381" cy="5046480"/>
          </a:xfrm>
          <a:custGeom>
            <a:avLst/>
            <a:gdLst/>
            <a:ahLst/>
            <a:cxnLst/>
            <a:rect r="r" b="b" t="t" l="l"/>
            <a:pathLst>
              <a:path h="5046480" w="5891381">
                <a:moveTo>
                  <a:pt x="0" y="0"/>
                </a:moveTo>
                <a:lnTo>
                  <a:pt x="5891381" y="0"/>
                </a:lnTo>
                <a:lnTo>
                  <a:pt x="5891381" y="5046480"/>
                </a:lnTo>
                <a:lnTo>
                  <a:pt x="0" y="5046480"/>
                </a:lnTo>
                <a:lnTo>
                  <a:pt x="0" y="0"/>
                </a:lnTo>
                <a:close/>
              </a:path>
            </a:pathLst>
          </a:custGeom>
          <a:blipFill>
            <a:blip r:embed="rId4"/>
            <a:stretch>
              <a:fillRect l="-3536" t="0" r="-3536" b="0"/>
            </a:stretch>
          </a:blipFill>
        </p:spPr>
      </p:sp>
      <p:sp>
        <p:nvSpPr>
          <p:cNvPr name="TextBox 8" id="8"/>
          <p:cNvSpPr txBox="true"/>
          <p:nvPr/>
        </p:nvSpPr>
        <p:spPr>
          <a:xfrm rot="0">
            <a:off x="1028700" y="2031541"/>
            <a:ext cx="7258675" cy="798195"/>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SEM</a:t>
            </a:r>
          </a:p>
        </p:txBody>
      </p:sp>
      <p:sp>
        <p:nvSpPr>
          <p:cNvPr name="TextBox 9" id="9"/>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12</a:t>
            </a:r>
          </a:p>
        </p:txBody>
      </p:sp>
      <p:sp>
        <p:nvSpPr>
          <p:cNvPr name="TextBox 10" id="10"/>
          <p:cNvSpPr txBox="true"/>
          <p:nvPr/>
        </p:nvSpPr>
        <p:spPr>
          <a:xfrm rot="0">
            <a:off x="13699785" y="454754"/>
            <a:ext cx="550719" cy="798195"/>
          </a:xfrm>
          <a:prstGeom prst="rect">
            <a:avLst/>
          </a:prstGeom>
        </p:spPr>
        <p:txBody>
          <a:bodyPr anchor="t" rtlCol="false" tIns="0" lIns="0" bIns="0" rIns="0">
            <a:spAutoFit/>
          </a:bodyPr>
          <a:lstStyle/>
          <a:p>
            <a:pPr algn="ctr">
              <a:lnSpc>
                <a:spcPts val="5880"/>
              </a:lnSpc>
              <a:spcBef>
                <a:spcPct val="0"/>
              </a:spcBef>
            </a:pPr>
            <a:r>
              <a:rPr lang="en-US" b="true" sz="4200">
                <a:solidFill>
                  <a:srgbClr val="18978F"/>
                </a:solidFill>
                <a:latin typeface="Arial Bold"/>
                <a:ea typeface="Arial Bold"/>
                <a:cs typeface="Arial Bold"/>
                <a:sym typeface="Arial Bold"/>
              </a:rPr>
              <a:t>2</a:t>
            </a:r>
          </a:p>
        </p:txBody>
      </p:sp>
      <p:sp>
        <p:nvSpPr>
          <p:cNvPr name="TextBox 11" id="11"/>
          <p:cNvSpPr txBox="true"/>
          <p:nvPr/>
        </p:nvSpPr>
        <p:spPr>
          <a:xfrm rot="0">
            <a:off x="2553756" y="-104977"/>
            <a:ext cx="6086945"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Discusión y análisis de resultados</a:t>
            </a:r>
          </a:p>
        </p:txBody>
      </p:sp>
      <p:sp>
        <p:nvSpPr>
          <p:cNvPr name="TextBox 12" id="12"/>
          <p:cNvSpPr txBox="true"/>
          <p:nvPr/>
        </p:nvSpPr>
        <p:spPr>
          <a:xfrm rot="0">
            <a:off x="0" y="8961120"/>
            <a:ext cx="5891381" cy="297180"/>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17. Imagen SEM del GO.</a:t>
            </a:r>
          </a:p>
        </p:txBody>
      </p:sp>
      <p:sp>
        <p:nvSpPr>
          <p:cNvPr name="TextBox 13" id="13"/>
          <p:cNvSpPr txBox="true"/>
          <p:nvPr/>
        </p:nvSpPr>
        <p:spPr>
          <a:xfrm rot="0">
            <a:off x="6177814" y="8834353"/>
            <a:ext cx="5891381" cy="611505"/>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18. Imagen SEM del Dióxido de Estaño granulado.</a:t>
            </a:r>
          </a:p>
        </p:txBody>
      </p:sp>
      <p:sp>
        <p:nvSpPr>
          <p:cNvPr name="TextBox 14" id="14"/>
          <p:cNvSpPr txBox="true"/>
          <p:nvPr/>
        </p:nvSpPr>
        <p:spPr>
          <a:xfrm rot="0">
            <a:off x="12396619" y="8961120"/>
            <a:ext cx="5891381" cy="297180"/>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19. Imagen SEM del SnO₂@GO</a:t>
            </a:r>
          </a:p>
        </p:txBody>
      </p:sp>
      <p:sp>
        <p:nvSpPr>
          <p:cNvPr name="Freeform 15" id="15"/>
          <p:cNvSpPr/>
          <p:nvPr/>
        </p:nvSpPr>
        <p:spPr>
          <a:xfrm flipH="false" flipV="false" rot="0">
            <a:off x="5969455" y="3162508"/>
            <a:ext cx="6308100" cy="5046480"/>
          </a:xfrm>
          <a:custGeom>
            <a:avLst/>
            <a:gdLst/>
            <a:ahLst/>
            <a:cxnLst/>
            <a:rect r="r" b="b" t="t" l="l"/>
            <a:pathLst>
              <a:path h="5046480" w="6308100">
                <a:moveTo>
                  <a:pt x="0" y="0"/>
                </a:moveTo>
                <a:lnTo>
                  <a:pt x="6308100" y="0"/>
                </a:lnTo>
                <a:lnTo>
                  <a:pt x="6308100" y="5046480"/>
                </a:lnTo>
                <a:lnTo>
                  <a:pt x="0" y="5046480"/>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2515999" y="2848318"/>
            <a:ext cx="5645866" cy="5122634"/>
          </a:xfrm>
          <a:custGeom>
            <a:avLst/>
            <a:gdLst/>
            <a:ahLst/>
            <a:cxnLst/>
            <a:rect r="r" b="b" t="t" l="l"/>
            <a:pathLst>
              <a:path h="5122634" w="5645866">
                <a:moveTo>
                  <a:pt x="0" y="0"/>
                </a:moveTo>
                <a:lnTo>
                  <a:pt x="5645866" y="0"/>
                </a:lnTo>
                <a:lnTo>
                  <a:pt x="5645866" y="5122634"/>
                </a:lnTo>
                <a:lnTo>
                  <a:pt x="0" y="5122634"/>
                </a:lnTo>
                <a:lnTo>
                  <a:pt x="0" y="0"/>
                </a:lnTo>
                <a:close/>
              </a:path>
            </a:pathLst>
          </a:custGeom>
          <a:blipFill>
            <a:blip r:embed="rId3"/>
            <a:stretch>
              <a:fillRect l="-9220" t="0" r="-12447" b="-2638"/>
            </a:stretch>
          </a:blipFill>
        </p:spPr>
      </p:sp>
      <p:sp>
        <p:nvSpPr>
          <p:cNvPr name="Freeform 7" id="7"/>
          <p:cNvSpPr/>
          <p:nvPr/>
        </p:nvSpPr>
        <p:spPr>
          <a:xfrm flipH="false" flipV="false" rot="0">
            <a:off x="6609846" y="2848318"/>
            <a:ext cx="5906153" cy="5216659"/>
          </a:xfrm>
          <a:custGeom>
            <a:avLst/>
            <a:gdLst/>
            <a:ahLst/>
            <a:cxnLst/>
            <a:rect r="r" b="b" t="t" l="l"/>
            <a:pathLst>
              <a:path h="5216659" w="5906153">
                <a:moveTo>
                  <a:pt x="0" y="0"/>
                </a:moveTo>
                <a:lnTo>
                  <a:pt x="5906153" y="0"/>
                </a:lnTo>
                <a:lnTo>
                  <a:pt x="5906153" y="5216660"/>
                </a:lnTo>
                <a:lnTo>
                  <a:pt x="0" y="5216660"/>
                </a:lnTo>
                <a:lnTo>
                  <a:pt x="0" y="0"/>
                </a:lnTo>
                <a:close/>
              </a:path>
            </a:pathLst>
          </a:custGeom>
          <a:blipFill>
            <a:blip r:embed="rId4"/>
            <a:stretch>
              <a:fillRect l="-8373" t="-2517" r="-12556" b="-2278"/>
            </a:stretch>
          </a:blipFill>
        </p:spPr>
      </p:sp>
      <p:sp>
        <p:nvSpPr>
          <p:cNvPr name="Freeform 8" id="8"/>
          <p:cNvSpPr/>
          <p:nvPr/>
        </p:nvSpPr>
        <p:spPr>
          <a:xfrm flipH="false" flipV="false" rot="0">
            <a:off x="1486471" y="1851865"/>
            <a:ext cx="4504485" cy="4151861"/>
          </a:xfrm>
          <a:custGeom>
            <a:avLst/>
            <a:gdLst/>
            <a:ahLst/>
            <a:cxnLst/>
            <a:rect r="r" b="b" t="t" l="l"/>
            <a:pathLst>
              <a:path h="4151861" w="4504485">
                <a:moveTo>
                  <a:pt x="0" y="0"/>
                </a:moveTo>
                <a:lnTo>
                  <a:pt x="4504485" y="0"/>
                </a:lnTo>
                <a:lnTo>
                  <a:pt x="4504485" y="4151861"/>
                </a:lnTo>
                <a:lnTo>
                  <a:pt x="0" y="4151861"/>
                </a:lnTo>
                <a:lnTo>
                  <a:pt x="0" y="0"/>
                </a:lnTo>
                <a:close/>
              </a:path>
            </a:pathLst>
          </a:custGeom>
          <a:blipFill>
            <a:blip r:embed="rId5"/>
            <a:stretch>
              <a:fillRect l="0" t="0" r="0" b="0"/>
            </a:stretch>
          </a:blipFill>
        </p:spPr>
      </p:sp>
      <p:sp>
        <p:nvSpPr>
          <p:cNvPr name="Freeform 9" id="9"/>
          <p:cNvSpPr/>
          <p:nvPr/>
        </p:nvSpPr>
        <p:spPr>
          <a:xfrm flipH="false" flipV="false" rot="0">
            <a:off x="1486471" y="6042087"/>
            <a:ext cx="4504485" cy="4193958"/>
          </a:xfrm>
          <a:custGeom>
            <a:avLst/>
            <a:gdLst/>
            <a:ahLst/>
            <a:cxnLst/>
            <a:rect r="r" b="b" t="t" l="l"/>
            <a:pathLst>
              <a:path h="4193958" w="4504485">
                <a:moveTo>
                  <a:pt x="0" y="0"/>
                </a:moveTo>
                <a:lnTo>
                  <a:pt x="4504485" y="0"/>
                </a:lnTo>
                <a:lnTo>
                  <a:pt x="4504485" y="4193959"/>
                </a:lnTo>
                <a:lnTo>
                  <a:pt x="0" y="4193959"/>
                </a:lnTo>
                <a:lnTo>
                  <a:pt x="0" y="0"/>
                </a:lnTo>
                <a:close/>
              </a:path>
            </a:pathLst>
          </a:custGeom>
          <a:blipFill>
            <a:blip r:embed="rId6"/>
            <a:stretch>
              <a:fillRect l="-16351" t="-4390" r="-14818" b="-3442"/>
            </a:stretch>
          </a:blipFill>
        </p:spPr>
      </p:sp>
      <p:grpSp>
        <p:nvGrpSpPr>
          <p:cNvPr name="Group 10" id="10"/>
          <p:cNvGrpSpPr/>
          <p:nvPr/>
        </p:nvGrpSpPr>
        <p:grpSpPr>
          <a:xfrm rot="0">
            <a:off x="8168432" y="7635334"/>
            <a:ext cx="3086100" cy="369430"/>
            <a:chOff x="0" y="0"/>
            <a:chExt cx="812800" cy="97298"/>
          </a:xfrm>
        </p:grpSpPr>
        <p:sp>
          <p:nvSpPr>
            <p:cNvPr name="Freeform 11" id="11"/>
            <p:cNvSpPr/>
            <p:nvPr/>
          </p:nvSpPr>
          <p:spPr>
            <a:xfrm flipH="false" flipV="false" rot="0">
              <a:off x="0" y="0"/>
              <a:ext cx="812800" cy="97298"/>
            </a:xfrm>
            <a:custGeom>
              <a:avLst/>
              <a:gdLst/>
              <a:ahLst/>
              <a:cxnLst/>
              <a:rect r="r" b="b" t="t" l="l"/>
              <a:pathLst>
                <a:path h="97298" w="812800">
                  <a:moveTo>
                    <a:pt x="0" y="0"/>
                  </a:moveTo>
                  <a:lnTo>
                    <a:pt x="812800" y="0"/>
                  </a:lnTo>
                  <a:lnTo>
                    <a:pt x="812800" y="97298"/>
                  </a:lnTo>
                  <a:lnTo>
                    <a:pt x="0" y="97298"/>
                  </a:lnTo>
                  <a:close/>
                </a:path>
              </a:pathLst>
            </a:custGeom>
            <a:solidFill>
              <a:srgbClr val="FFFFFF"/>
            </a:solidFill>
          </p:spPr>
        </p:sp>
        <p:sp>
          <p:nvSpPr>
            <p:cNvPr name="TextBox 12" id="12"/>
            <p:cNvSpPr txBox="true"/>
            <p:nvPr/>
          </p:nvSpPr>
          <p:spPr>
            <a:xfrm>
              <a:off x="0" y="-66675"/>
              <a:ext cx="812800" cy="163973"/>
            </a:xfrm>
            <a:prstGeom prst="rect">
              <a:avLst/>
            </a:prstGeom>
          </p:spPr>
          <p:txBody>
            <a:bodyPr anchor="ctr" rtlCol="false" tIns="50800" lIns="50800" bIns="50800" rIns="50800"/>
            <a:lstStyle/>
            <a:p>
              <a:pPr algn="ctr">
                <a:lnSpc>
                  <a:spcPts val="2380"/>
                </a:lnSpc>
              </a:pPr>
            </a:p>
          </p:txBody>
        </p:sp>
      </p:grpSp>
      <p:sp>
        <p:nvSpPr>
          <p:cNvPr name="TextBox 13" id="13"/>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13</a:t>
            </a:r>
          </a:p>
        </p:txBody>
      </p:sp>
      <p:sp>
        <p:nvSpPr>
          <p:cNvPr name="TextBox 14" id="14"/>
          <p:cNvSpPr txBox="true"/>
          <p:nvPr/>
        </p:nvSpPr>
        <p:spPr>
          <a:xfrm rot="0">
            <a:off x="2361618" y="385445"/>
            <a:ext cx="7258675" cy="1067435"/>
          </a:xfrm>
          <a:prstGeom prst="rect">
            <a:avLst/>
          </a:prstGeom>
        </p:spPr>
        <p:txBody>
          <a:bodyPr anchor="t" rtlCol="false" tIns="0" lIns="0" bIns="0" rIns="0">
            <a:spAutoFit/>
          </a:bodyPr>
          <a:lstStyle/>
          <a:p>
            <a:pPr algn="l">
              <a:lnSpc>
                <a:spcPts val="7840"/>
              </a:lnSpc>
            </a:pPr>
            <a:r>
              <a:rPr lang="en-US" b="true" sz="5600">
                <a:solidFill>
                  <a:srgbClr val="1A1E19"/>
                </a:solidFill>
                <a:latin typeface="Arial Bold"/>
                <a:ea typeface="Arial Bold"/>
                <a:cs typeface="Arial Bold"/>
                <a:sym typeface="Arial Bold"/>
              </a:rPr>
              <a:t>FOTOCATÁLISIS</a:t>
            </a:r>
          </a:p>
        </p:txBody>
      </p:sp>
      <p:sp>
        <p:nvSpPr>
          <p:cNvPr name="TextBox 15" id="15"/>
          <p:cNvSpPr txBox="true"/>
          <p:nvPr/>
        </p:nvSpPr>
        <p:spPr>
          <a:xfrm rot="0">
            <a:off x="8886662" y="1780883"/>
            <a:ext cx="7258675" cy="1067435"/>
          </a:xfrm>
          <a:prstGeom prst="rect">
            <a:avLst/>
          </a:prstGeom>
        </p:spPr>
        <p:txBody>
          <a:bodyPr anchor="t" rtlCol="false" tIns="0" lIns="0" bIns="0" rIns="0">
            <a:spAutoFit/>
          </a:bodyPr>
          <a:lstStyle/>
          <a:p>
            <a:pPr algn="ctr">
              <a:lnSpc>
                <a:spcPts val="7840"/>
              </a:lnSpc>
            </a:pPr>
            <a:r>
              <a:rPr lang="en-US" b="true" sz="5600">
                <a:solidFill>
                  <a:srgbClr val="1A1E19"/>
                </a:solidFill>
                <a:latin typeface="Arial Bold"/>
                <a:ea typeface="Arial Bold"/>
                <a:cs typeface="Arial Bold"/>
                <a:sym typeface="Arial Bold"/>
              </a:rPr>
              <a:t>R6G</a:t>
            </a:r>
          </a:p>
        </p:txBody>
      </p:sp>
      <p:sp>
        <p:nvSpPr>
          <p:cNvPr name="TextBox 16" id="16"/>
          <p:cNvSpPr txBox="true"/>
          <p:nvPr/>
        </p:nvSpPr>
        <p:spPr>
          <a:xfrm rot="0">
            <a:off x="10104101" y="7976189"/>
            <a:ext cx="5891381" cy="611505"/>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21. Pendiente de degradacion del SnO₂@GO, GO y SnO2 en R6G.</a:t>
            </a:r>
          </a:p>
        </p:txBody>
      </p:sp>
      <p:sp>
        <p:nvSpPr>
          <p:cNvPr name="TextBox 17" id="17"/>
          <p:cNvSpPr txBox="true"/>
          <p:nvPr/>
        </p:nvSpPr>
        <p:spPr>
          <a:xfrm rot="0">
            <a:off x="5990956" y="8834353"/>
            <a:ext cx="3905792" cy="611505"/>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20. Espectro UV de la R6G y del catalizador 5GO.</a:t>
            </a:r>
          </a:p>
        </p:txBody>
      </p:sp>
      <p:grpSp>
        <p:nvGrpSpPr>
          <p:cNvPr name="Group 18" id="18"/>
          <p:cNvGrpSpPr/>
          <p:nvPr/>
        </p:nvGrpSpPr>
        <p:grpSpPr>
          <a:xfrm rot="0">
            <a:off x="13923209" y="7540604"/>
            <a:ext cx="3086100" cy="430348"/>
            <a:chOff x="0" y="0"/>
            <a:chExt cx="812800" cy="113343"/>
          </a:xfrm>
        </p:grpSpPr>
        <p:sp>
          <p:nvSpPr>
            <p:cNvPr name="Freeform 19" id="19"/>
            <p:cNvSpPr/>
            <p:nvPr/>
          </p:nvSpPr>
          <p:spPr>
            <a:xfrm flipH="false" flipV="false" rot="0">
              <a:off x="0" y="0"/>
              <a:ext cx="812800" cy="113343"/>
            </a:xfrm>
            <a:custGeom>
              <a:avLst/>
              <a:gdLst/>
              <a:ahLst/>
              <a:cxnLst/>
              <a:rect r="r" b="b" t="t" l="l"/>
              <a:pathLst>
                <a:path h="113343" w="812800">
                  <a:moveTo>
                    <a:pt x="0" y="0"/>
                  </a:moveTo>
                  <a:lnTo>
                    <a:pt x="812800" y="0"/>
                  </a:lnTo>
                  <a:lnTo>
                    <a:pt x="812800" y="113343"/>
                  </a:lnTo>
                  <a:lnTo>
                    <a:pt x="0" y="113343"/>
                  </a:lnTo>
                  <a:close/>
                </a:path>
              </a:pathLst>
            </a:custGeom>
            <a:solidFill>
              <a:srgbClr val="FFFFFF"/>
            </a:solidFill>
          </p:spPr>
        </p:sp>
        <p:sp>
          <p:nvSpPr>
            <p:cNvPr name="TextBox 20" id="20"/>
            <p:cNvSpPr txBox="true"/>
            <p:nvPr/>
          </p:nvSpPr>
          <p:spPr>
            <a:xfrm>
              <a:off x="0" y="-66675"/>
              <a:ext cx="812800" cy="180018"/>
            </a:xfrm>
            <a:prstGeom prst="rect">
              <a:avLst/>
            </a:prstGeom>
          </p:spPr>
          <p:txBody>
            <a:bodyPr anchor="ctr" rtlCol="false" tIns="50800" lIns="50800" bIns="50800" rIns="50800"/>
            <a:lstStyle/>
            <a:p>
              <a:pPr algn="ctr">
                <a:lnSpc>
                  <a:spcPts val="2380"/>
                </a:lnSpc>
              </a:pPr>
            </a:p>
          </p:txBody>
        </p:sp>
      </p:grpSp>
      <p:sp>
        <p:nvSpPr>
          <p:cNvPr name="TextBox 21" id="21"/>
          <p:cNvSpPr txBox="true"/>
          <p:nvPr/>
        </p:nvSpPr>
        <p:spPr>
          <a:xfrm rot="0">
            <a:off x="9221354" y="7606759"/>
            <a:ext cx="980256" cy="239432"/>
          </a:xfrm>
          <a:prstGeom prst="rect">
            <a:avLst/>
          </a:prstGeom>
        </p:spPr>
        <p:txBody>
          <a:bodyPr anchor="t" rtlCol="false" tIns="0" lIns="0" bIns="0" rIns="0">
            <a:spAutoFit/>
          </a:bodyPr>
          <a:lstStyle/>
          <a:p>
            <a:pPr algn="ctr">
              <a:lnSpc>
                <a:spcPts val="2023"/>
              </a:lnSpc>
            </a:pPr>
            <a:r>
              <a:rPr lang="en-US" sz="1445" b="true">
                <a:solidFill>
                  <a:srgbClr val="000000"/>
                </a:solidFill>
                <a:latin typeface="Open Sans Bold"/>
                <a:ea typeface="Open Sans Bold"/>
                <a:cs typeface="Open Sans Bold"/>
                <a:sym typeface="Open Sans Bold"/>
              </a:rPr>
              <a:t>Time (min)</a:t>
            </a:r>
          </a:p>
        </p:txBody>
      </p:sp>
      <p:sp>
        <p:nvSpPr>
          <p:cNvPr name="TextBox 22" id="22"/>
          <p:cNvSpPr txBox="true"/>
          <p:nvPr/>
        </p:nvSpPr>
        <p:spPr>
          <a:xfrm rot="0">
            <a:off x="15165080" y="7516347"/>
            <a:ext cx="980256" cy="239432"/>
          </a:xfrm>
          <a:prstGeom prst="rect">
            <a:avLst/>
          </a:prstGeom>
        </p:spPr>
        <p:txBody>
          <a:bodyPr anchor="t" rtlCol="false" tIns="0" lIns="0" bIns="0" rIns="0">
            <a:spAutoFit/>
          </a:bodyPr>
          <a:lstStyle/>
          <a:p>
            <a:pPr algn="ctr">
              <a:lnSpc>
                <a:spcPts val="2023"/>
              </a:lnSpc>
            </a:pPr>
            <a:r>
              <a:rPr lang="en-US" sz="1445" b="true">
                <a:solidFill>
                  <a:srgbClr val="000000"/>
                </a:solidFill>
                <a:latin typeface="Open Sans Bold"/>
                <a:ea typeface="Open Sans Bold"/>
                <a:cs typeface="Open Sans Bold"/>
                <a:sym typeface="Open Sans Bold"/>
              </a:rPr>
              <a:t>Time (min)</a:t>
            </a:r>
          </a:p>
        </p:txBody>
      </p:sp>
      <p:grpSp>
        <p:nvGrpSpPr>
          <p:cNvPr name="Group 23" id="23"/>
          <p:cNvGrpSpPr/>
          <p:nvPr/>
        </p:nvGrpSpPr>
        <p:grpSpPr>
          <a:xfrm rot="0">
            <a:off x="8886662" y="2921286"/>
            <a:ext cx="1773653" cy="369430"/>
            <a:chOff x="0" y="0"/>
            <a:chExt cx="467135" cy="97298"/>
          </a:xfrm>
        </p:grpSpPr>
        <p:sp>
          <p:nvSpPr>
            <p:cNvPr name="Freeform 24" id="24"/>
            <p:cNvSpPr/>
            <p:nvPr/>
          </p:nvSpPr>
          <p:spPr>
            <a:xfrm flipH="false" flipV="false" rot="0">
              <a:off x="0" y="0"/>
              <a:ext cx="467135" cy="97298"/>
            </a:xfrm>
            <a:custGeom>
              <a:avLst/>
              <a:gdLst/>
              <a:ahLst/>
              <a:cxnLst/>
              <a:rect r="r" b="b" t="t" l="l"/>
              <a:pathLst>
                <a:path h="97298" w="467135">
                  <a:moveTo>
                    <a:pt x="0" y="0"/>
                  </a:moveTo>
                  <a:lnTo>
                    <a:pt x="467135" y="0"/>
                  </a:lnTo>
                  <a:lnTo>
                    <a:pt x="467135" y="97298"/>
                  </a:lnTo>
                  <a:lnTo>
                    <a:pt x="0" y="97298"/>
                  </a:lnTo>
                  <a:close/>
                </a:path>
              </a:pathLst>
            </a:custGeom>
            <a:solidFill>
              <a:srgbClr val="FFFFFF"/>
            </a:solidFill>
          </p:spPr>
        </p:sp>
        <p:sp>
          <p:nvSpPr>
            <p:cNvPr name="TextBox 25" id="25"/>
            <p:cNvSpPr txBox="true"/>
            <p:nvPr/>
          </p:nvSpPr>
          <p:spPr>
            <a:xfrm>
              <a:off x="0" y="-66675"/>
              <a:ext cx="467135" cy="163973"/>
            </a:xfrm>
            <a:prstGeom prst="rect">
              <a:avLst/>
            </a:prstGeom>
          </p:spPr>
          <p:txBody>
            <a:bodyPr anchor="ctr" rtlCol="false" tIns="50800" lIns="50800" bIns="50800" rIns="50800"/>
            <a:lstStyle/>
            <a:p>
              <a:pPr algn="ctr">
                <a:lnSpc>
                  <a:spcPts val="2380"/>
                </a:lnSpc>
              </a:pPr>
            </a:p>
          </p:txBody>
        </p:sp>
      </p:grpSp>
      <p:grpSp>
        <p:nvGrpSpPr>
          <p:cNvPr name="Group 26" id="26"/>
          <p:cNvGrpSpPr/>
          <p:nvPr/>
        </p:nvGrpSpPr>
        <p:grpSpPr>
          <a:xfrm rot="0">
            <a:off x="14952034" y="3010253"/>
            <a:ext cx="1418109" cy="369430"/>
            <a:chOff x="0" y="0"/>
            <a:chExt cx="373494" cy="97298"/>
          </a:xfrm>
        </p:grpSpPr>
        <p:sp>
          <p:nvSpPr>
            <p:cNvPr name="Freeform 27" id="27"/>
            <p:cNvSpPr/>
            <p:nvPr/>
          </p:nvSpPr>
          <p:spPr>
            <a:xfrm flipH="false" flipV="false" rot="0">
              <a:off x="0" y="0"/>
              <a:ext cx="373494" cy="97298"/>
            </a:xfrm>
            <a:custGeom>
              <a:avLst/>
              <a:gdLst/>
              <a:ahLst/>
              <a:cxnLst/>
              <a:rect r="r" b="b" t="t" l="l"/>
              <a:pathLst>
                <a:path h="97298" w="373494">
                  <a:moveTo>
                    <a:pt x="0" y="0"/>
                  </a:moveTo>
                  <a:lnTo>
                    <a:pt x="373494" y="0"/>
                  </a:lnTo>
                  <a:lnTo>
                    <a:pt x="373494" y="97298"/>
                  </a:lnTo>
                  <a:lnTo>
                    <a:pt x="0" y="97298"/>
                  </a:lnTo>
                  <a:close/>
                </a:path>
              </a:pathLst>
            </a:custGeom>
            <a:solidFill>
              <a:srgbClr val="FFFFFF"/>
            </a:solidFill>
          </p:spPr>
        </p:sp>
        <p:sp>
          <p:nvSpPr>
            <p:cNvPr name="TextBox 28" id="28"/>
            <p:cNvSpPr txBox="true"/>
            <p:nvPr/>
          </p:nvSpPr>
          <p:spPr>
            <a:xfrm>
              <a:off x="0" y="-66675"/>
              <a:ext cx="373494" cy="163973"/>
            </a:xfrm>
            <a:prstGeom prst="rect">
              <a:avLst/>
            </a:prstGeom>
          </p:spPr>
          <p:txBody>
            <a:bodyPr anchor="ctr" rtlCol="false" tIns="50800" lIns="50800" bIns="50800" rIns="50800"/>
            <a:lstStyle/>
            <a:p>
              <a:pPr algn="ctr">
                <a:lnSpc>
                  <a:spcPts val="2380"/>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028700" y="2413573"/>
            <a:ext cx="8115300" cy="6871985"/>
          </a:xfrm>
          <a:custGeom>
            <a:avLst/>
            <a:gdLst/>
            <a:ahLst/>
            <a:cxnLst/>
            <a:rect r="r" b="b" t="t" l="l"/>
            <a:pathLst>
              <a:path h="6871985" w="8115300">
                <a:moveTo>
                  <a:pt x="0" y="0"/>
                </a:moveTo>
                <a:lnTo>
                  <a:pt x="8115300" y="0"/>
                </a:lnTo>
                <a:lnTo>
                  <a:pt x="8115300" y="6871986"/>
                </a:lnTo>
                <a:lnTo>
                  <a:pt x="0" y="6871986"/>
                </a:lnTo>
                <a:lnTo>
                  <a:pt x="0" y="0"/>
                </a:lnTo>
                <a:close/>
              </a:path>
            </a:pathLst>
          </a:custGeom>
          <a:blipFill>
            <a:blip r:embed="rId3"/>
            <a:stretch>
              <a:fillRect l="-11964" t="-10186" r="-15025" b="-4600"/>
            </a:stretch>
          </a:blipFill>
        </p:spPr>
      </p:sp>
      <p:sp>
        <p:nvSpPr>
          <p:cNvPr name="Freeform 7" id="7"/>
          <p:cNvSpPr/>
          <p:nvPr/>
        </p:nvSpPr>
        <p:spPr>
          <a:xfrm flipH="false" flipV="false" rot="0">
            <a:off x="9144000" y="3932055"/>
            <a:ext cx="8393586" cy="2422891"/>
          </a:xfrm>
          <a:custGeom>
            <a:avLst/>
            <a:gdLst/>
            <a:ahLst/>
            <a:cxnLst/>
            <a:rect r="r" b="b" t="t" l="l"/>
            <a:pathLst>
              <a:path h="2422891" w="8393586">
                <a:moveTo>
                  <a:pt x="0" y="0"/>
                </a:moveTo>
                <a:lnTo>
                  <a:pt x="8393586" y="0"/>
                </a:lnTo>
                <a:lnTo>
                  <a:pt x="8393586" y="2422890"/>
                </a:lnTo>
                <a:lnTo>
                  <a:pt x="0" y="2422890"/>
                </a:lnTo>
                <a:lnTo>
                  <a:pt x="0" y="0"/>
                </a:lnTo>
                <a:close/>
              </a:path>
            </a:pathLst>
          </a:custGeom>
          <a:blipFill>
            <a:blip r:embed="rId4"/>
            <a:stretch>
              <a:fillRect l="0" t="0" r="0" b="0"/>
            </a:stretch>
          </a:blipFill>
        </p:spPr>
      </p:sp>
      <p:grpSp>
        <p:nvGrpSpPr>
          <p:cNvPr name="Group 8" id="8"/>
          <p:cNvGrpSpPr/>
          <p:nvPr/>
        </p:nvGrpSpPr>
        <p:grpSpPr>
          <a:xfrm rot="0">
            <a:off x="5659499" y="8757307"/>
            <a:ext cx="1443616" cy="528251"/>
            <a:chOff x="0" y="0"/>
            <a:chExt cx="380212" cy="139128"/>
          </a:xfrm>
        </p:grpSpPr>
        <p:sp>
          <p:nvSpPr>
            <p:cNvPr name="Freeform 9" id="9"/>
            <p:cNvSpPr/>
            <p:nvPr/>
          </p:nvSpPr>
          <p:spPr>
            <a:xfrm flipH="false" flipV="false" rot="0">
              <a:off x="0" y="0"/>
              <a:ext cx="380212" cy="139128"/>
            </a:xfrm>
            <a:custGeom>
              <a:avLst/>
              <a:gdLst/>
              <a:ahLst/>
              <a:cxnLst/>
              <a:rect r="r" b="b" t="t" l="l"/>
              <a:pathLst>
                <a:path h="139128" w="380212">
                  <a:moveTo>
                    <a:pt x="0" y="0"/>
                  </a:moveTo>
                  <a:lnTo>
                    <a:pt x="380212" y="0"/>
                  </a:lnTo>
                  <a:lnTo>
                    <a:pt x="380212" y="139128"/>
                  </a:lnTo>
                  <a:lnTo>
                    <a:pt x="0" y="139128"/>
                  </a:lnTo>
                  <a:close/>
                </a:path>
              </a:pathLst>
            </a:custGeom>
            <a:solidFill>
              <a:srgbClr val="FFFFFF"/>
            </a:solidFill>
          </p:spPr>
        </p:sp>
        <p:sp>
          <p:nvSpPr>
            <p:cNvPr name="TextBox 10" id="10"/>
            <p:cNvSpPr txBox="true"/>
            <p:nvPr/>
          </p:nvSpPr>
          <p:spPr>
            <a:xfrm>
              <a:off x="0" y="-66675"/>
              <a:ext cx="380212" cy="205803"/>
            </a:xfrm>
            <a:prstGeom prst="rect">
              <a:avLst/>
            </a:prstGeom>
          </p:spPr>
          <p:txBody>
            <a:bodyPr anchor="ctr" rtlCol="false" tIns="50800" lIns="50800" bIns="50800" rIns="50800"/>
            <a:lstStyle/>
            <a:p>
              <a:pPr algn="ctr">
                <a:lnSpc>
                  <a:spcPts val="2380"/>
                </a:lnSpc>
              </a:pPr>
            </a:p>
          </p:txBody>
        </p:sp>
      </p:grpSp>
      <p:sp>
        <p:nvSpPr>
          <p:cNvPr name="TextBox 11" id="11"/>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14</a:t>
            </a:r>
          </a:p>
        </p:txBody>
      </p:sp>
      <p:sp>
        <p:nvSpPr>
          <p:cNvPr name="TextBox 12" id="12"/>
          <p:cNvSpPr txBox="true"/>
          <p:nvPr/>
        </p:nvSpPr>
        <p:spPr>
          <a:xfrm rot="0">
            <a:off x="2361618" y="385445"/>
            <a:ext cx="7258675" cy="1067435"/>
          </a:xfrm>
          <a:prstGeom prst="rect">
            <a:avLst/>
          </a:prstGeom>
        </p:spPr>
        <p:txBody>
          <a:bodyPr anchor="t" rtlCol="false" tIns="0" lIns="0" bIns="0" rIns="0">
            <a:spAutoFit/>
          </a:bodyPr>
          <a:lstStyle/>
          <a:p>
            <a:pPr algn="l">
              <a:lnSpc>
                <a:spcPts val="7840"/>
              </a:lnSpc>
            </a:pPr>
            <a:r>
              <a:rPr lang="en-US" b="true" sz="5600">
                <a:solidFill>
                  <a:srgbClr val="1A1E19"/>
                </a:solidFill>
                <a:latin typeface="Arial Bold"/>
                <a:ea typeface="Arial Bold"/>
                <a:cs typeface="Arial Bold"/>
                <a:sym typeface="Arial Bold"/>
              </a:rPr>
              <a:t>FOTOCATÁLISIS</a:t>
            </a:r>
          </a:p>
        </p:txBody>
      </p:sp>
      <p:sp>
        <p:nvSpPr>
          <p:cNvPr name="TextBox 13" id="13"/>
          <p:cNvSpPr txBox="true"/>
          <p:nvPr/>
        </p:nvSpPr>
        <p:spPr>
          <a:xfrm rot="0">
            <a:off x="2140659" y="9330478"/>
            <a:ext cx="5891381" cy="297180"/>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23. Porcentajes de degradación del catalizador</a:t>
            </a:r>
          </a:p>
        </p:txBody>
      </p:sp>
      <p:sp>
        <p:nvSpPr>
          <p:cNvPr name="TextBox 14" id="14"/>
          <p:cNvSpPr txBox="true"/>
          <p:nvPr/>
        </p:nvSpPr>
        <p:spPr>
          <a:xfrm rot="0">
            <a:off x="9144000" y="3495756"/>
            <a:ext cx="5891381" cy="297180"/>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Tabla 4. Porcentajes de degradación del catalizador.</a:t>
            </a:r>
          </a:p>
        </p:txBody>
      </p:sp>
      <p:grpSp>
        <p:nvGrpSpPr>
          <p:cNvPr name="Group 15" id="15"/>
          <p:cNvGrpSpPr/>
          <p:nvPr/>
        </p:nvGrpSpPr>
        <p:grpSpPr>
          <a:xfrm rot="-5400000">
            <a:off x="-56363" y="5055215"/>
            <a:ext cx="2444966" cy="533251"/>
            <a:chOff x="0" y="0"/>
            <a:chExt cx="643942" cy="140445"/>
          </a:xfrm>
        </p:grpSpPr>
        <p:sp>
          <p:nvSpPr>
            <p:cNvPr name="Freeform 16" id="16"/>
            <p:cNvSpPr/>
            <p:nvPr/>
          </p:nvSpPr>
          <p:spPr>
            <a:xfrm flipH="false" flipV="false" rot="0">
              <a:off x="0" y="0"/>
              <a:ext cx="643942" cy="140445"/>
            </a:xfrm>
            <a:custGeom>
              <a:avLst/>
              <a:gdLst/>
              <a:ahLst/>
              <a:cxnLst/>
              <a:rect r="r" b="b" t="t" l="l"/>
              <a:pathLst>
                <a:path h="140445" w="643942">
                  <a:moveTo>
                    <a:pt x="0" y="0"/>
                  </a:moveTo>
                  <a:lnTo>
                    <a:pt x="643942" y="0"/>
                  </a:lnTo>
                  <a:lnTo>
                    <a:pt x="643942" y="140445"/>
                  </a:lnTo>
                  <a:lnTo>
                    <a:pt x="0" y="140445"/>
                  </a:lnTo>
                  <a:close/>
                </a:path>
              </a:pathLst>
            </a:custGeom>
            <a:solidFill>
              <a:srgbClr val="FFFFFF"/>
            </a:solidFill>
          </p:spPr>
        </p:sp>
        <p:sp>
          <p:nvSpPr>
            <p:cNvPr name="TextBox 17" id="17"/>
            <p:cNvSpPr txBox="true"/>
            <p:nvPr/>
          </p:nvSpPr>
          <p:spPr>
            <a:xfrm>
              <a:off x="0" y="-104775"/>
              <a:ext cx="643942" cy="245220"/>
            </a:xfrm>
            <a:prstGeom prst="rect">
              <a:avLst/>
            </a:prstGeom>
          </p:spPr>
          <p:txBody>
            <a:bodyPr anchor="ctr" rtlCol="false" tIns="50800" lIns="50800" bIns="50800" rIns="50800"/>
            <a:lstStyle/>
            <a:p>
              <a:pPr algn="ctr">
                <a:lnSpc>
                  <a:spcPts val="3500"/>
                </a:lnSpc>
              </a:pPr>
              <a:r>
                <a:rPr lang="en-US" b="true" sz="2500">
                  <a:solidFill>
                    <a:srgbClr val="1A1E19"/>
                  </a:solidFill>
                  <a:latin typeface="Arial Bold"/>
                  <a:ea typeface="Arial Bold"/>
                  <a:cs typeface="Arial Bold"/>
                  <a:sym typeface="Arial Bold"/>
                </a:rPr>
                <a:t>% Degradation</a:t>
              </a:r>
            </a:p>
          </p:txBody>
        </p:sp>
      </p:grpSp>
      <p:sp>
        <p:nvSpPr>
          <p:cNvPr name="Freeform 18" id="18"/>
          <p:cNvSpPr/>
          <p:nvPr/>
        </p:nvSpPr>
        <p:spPr>
          <a:xfrm flipH="false" flipV="false" rot="0">
            <a:off x="7886522" y="8480443"/>
            <a:ext cx="661990" cy="553727"/>
          </a:xfrm>
          <a:custGeom>
            <a:avLst/>
            <a:gdLst/>
            <a:ahLst/>
            <a:cxnLst/>
            <a:rect r="r" b="b" t="t" l="l"/>
            <a:pathLst>
              <a:path h="553727" w="661990">
                <a:moveTo>
                  <a:pt x="0" y="0"/>
                </a:moveTo>
                <a:lnTo>
                  <a:pt x="661990" y="0"/>
                </a:lnTo>
                <a:lnTo>
                  <a:pt x="661990" y="553728"/>
                </a:lnTo>
                <a:lnTo>
                  <a:pt x="0" y="553728"/>
                </a:lnTo>
                <a:lnTo>
                  <a:pt x="0" y="0"/>
                </a:lnTo>
                <a:close/>
              </a:path>
            </a:pathLst>
          </a:custGeom>
          <a:blipFill>
            <a:blip r:embed="rId5"/>
            <a:stretch>
              <a:fillRect l="-590558" t="-1211206" r="-795331" b="-48484"/>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1865477" y="2478014"/>
            <a:ext cx="5855898" cy="5481607"/>
          </a:xfrm>
          <a:custGeom>
            <a:avLst/>
            <a:gdLst/>
            <a:ahLst/>
            <a:cxnLst/>
            <a:rect r="r" b="b" t="t" l="l"/>
            <a:pathLst>
              <a:path h="5481607" w="5855898">
                <a:moveTo>
                  <a:pt x="0" y="0"/>
                </a:moveTo>
                <a:lnTo>
                  <a:pt x="5855898" y="0"/>
                </a:lnTo>
                <a:lnTo>
                  <a:pt x="5855898" y="5481606"/>
                </a:lnTo>
                <a:lnTo>
                  <a:pt x="0" y="5481606"/>
                </a:lnTo>
                <a:lnTo>
                  <a:pt x="0" y="0"/>
                </a:lnTo>
                <a:close/>
              </a:path>
            </a:pathLst>
          </a:custGeom>
          <a:blipFill>
            <a:blip r:embed="rId3"/>
            <a:stretch>
              <a:fillRect l="-10195" t="0" r="-12102" b="0"/>
            </a:stretch>
          </a:blipFill>
        </p:spPr>
      </p:sp>
      <p:sp>
        <p:nvSpPr>
          <p:cNvPr name="Freeform 7" id="7"/>
          <p:cNvSpPr/>
          <p:nvPr/>
        </p:nvSpPr>
        <p:spPr>
          <a:xfrm flipH="false" flipV="false" rot="0">
            <a:off x="5990956" y="2356188"/>
            <a:ext cx="5874521" cy="5603432"/>
          </a:xfrm>
          <a:custGeom>
            <a:avLst/>
            <a:gdLst/>
            <a:ahLst/>
            <a:cxnLst/>
            <a:rect r="r" b="b" t="t" l="l"/>
            <a:pathLst>
              <a:path h="5603432" w="5874521">
                <a:moveTo>
                  <a:pt x="0" y="0"/>
                </a:moveTo>
                <a:lnTo>
                  <a:pt x="5874521" y="0"/>
                </a:lnTo>
                <a:lnTo>
                  <a:pt x="5874521" y="5603432"/>
                </a:lnTo>
                <a:lnTo>
                  <a:pt x="0" y="5603432"/>
                </a:lnTo>
                <a:lnTo>
                  <a:pt x="0" y="0"/>
                </a:lnTo>
                <a:close/>
              </a:path>
            </a:pathLst>
          </a:custGeom>
          <a:blipFill>
            <a:blip r:embed="rId4"/>
            <a:stretch>
              <a:fillRect l="-10941" t="0" r="-13677" b="0"/>
            </a:stretch>
          </a:blipFill>
        </p:spPr>
      </p:sp>
      <p:sp>
        <p:nvSpPr>
          <p:cNvPr name="Freeform 8" id="8"/>
          <p:cNvSpPr/>
          <p:nvPr/>
        </p:nvSpPr>
        <p:spPr>
          <a:xfrm flipH="false" flipV="false" rot="0">
            <a:off x="1028700" y="6048952"/>
            <a:ext cx="4605231" cy="4238048"/>
          </a:xfrm>
          <a:custGeom>
            <a:avLst/>
            <a:gdLst/>
            <a:ahLst/>
            <a:cxnLst/>
            <a:rect r="r" b="b" t="t" l="l"/>
            <a:pathLst>
              <a:path h="4238048" w="4605231">
                <a:moveTo>
                  <a:pt x="0" y="0"/>
                </a:moveTo>
                <a:lnTo>
                  <a:pt x="4605231" y="0"/>
                </a:lnTo>
                <a:lnTo>
                  <a:pt x="4605231" y="4238048"/>
                </a:lnTo>
                <a:lnTo>
                  <a:pt x="0" y="4238048"/>
                </a:lnTo>
                <a:lnTo>
                  <a:pt x="0" y="0"/>
                </a:lnTo>
                <a:close/>
              </a:path>
            </a:pathLst>
          </a:custGeom>
          <a:blipFill>
            <a:blip r:embed="rId5"/>
            <a:stretch>
              <a:fillRect l="-17679" t="-5763" r="-16795" b="-6083"/>
            </a:stretch>
          </a:blipFill>
        </p:spPr>
      </p:sp>
      <p:sp>
        <p:nvSpPr>
          <p:cNvPr name="Freeform 9" id="9"/>
          <p:cNvSpPr/>
          <p:nvPr/>
        </p:nvSpPr>
        <p:spPr>
          <a:xfrm flipH="false" flipV="false" rot="0">
            <a:off x="1204142" y="1867514"/>
            <a:ext cx="4605231" cy="4181439"/>
          </a:xfrm>
          <a:custGeom>
            <a:avLst/>
            <a:gdLst/>
            <a:ahLst/>
            <a:cxnLst/>
            <a:rect r="r" b="b" t="t" l="l"/>
            <a:pathLst>
              <a:path h="4181439" w="4605231">
                <a:moveTo>
                  <a:pt x="0" y="0"/>
                </a:moveTo>
                <a:lnTo>
                  <a:pt x="4605231" y="0"/>
                </a:lnTo>
                <a:lnTo>
                  <a:pt x="4605231" y="4181438"/>
                </a:lnTo>
                <a:lnTo>
                  <a:pt x="0" y="4181438"/>
                </a:lnTo>
                <a:lnTo>
                  <a:pt x="0" y="0"/>
                </a:lnTo>
                <a:close/>
              </a:path>
            </a:pathLst>
          </a:custGeom>
          <a:blipFill>
            <a:blip r:embed="rId6"/>
            <a:stretch>
              <a:fillRect l="-17796" t="-5058" r="-13203" b="-5374"/>
            </a:stretch>
          </a:blipFill>
        </p:spPr>
      </p:sp>
      <p:sp>
        <p:nvSpPr>
          <p:cNvPr name="TextBox 10" id="10"/>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15</a:t>
            </a:r>
          </a:p>
        </p:txBody>
      </p:sp>
      <p:sp>
        <p:nvSpPr>
          <p:cNvPr name="TextBox 11" id="11"/>
          <p:cNvSpPr txBox="true"/>
          <p:nvPr/>
        </p:nvSpPr>
        <p:spPr>
          <a:xfrm rot="0">
            <a:off x="2361618" y="385445"/>
            <a:ext cx="7258675" cy="1067435"/>
          </a:xfrm>
          <a:prstGeom prst="rect">
            <a:avLst/>
          </a:prstGeom>
        </p:spPr>
        <p:txBody>
          <a:bodyPr anchor="t" rtlCol="false" tIns="0" lIns="0" bIns="0" rIns="0">
            <a:spAutoFit/>
          </a:bodyPr>
          <a:lstStyle/>
          <a:p>
            <a:pPr algn="l">
              <a:lnSpc>
                <a:spcPts val="7840"/>
              </a:lnSpc>
            </a:pPr>
            <a:r>
              <a:rPr lang="en-US" b="true" sz="5600">
                <a:solidFill>
                  <a:srgbClr val="1A1E19"/>
                </a:solidFill>
                <a:latin typeface="Arial Bold"/>
                <a:ea typeface="Arial Bold"/>
                <a:cs typeface="Arial Bold"/>
                <a:sym typeface="Arial Bold"/>
              </a:rPr>
              <a:t>FOTOCATÁLISIS</a:t>
            </a:r>
          </a:p>
        </p:txBody>
      </p:sp>
      <p:sp>
        <p:nvSpPr>
          <p:cNvPr name="TextBox 12" id="12"/>
          <p:cNvSpPr txBox="true"/>
          <p:nvPr/>
        </p:nvSpPr>
        <p:spPr>
          <a:xfrm rot="0">
            <a:off x="5990956" y="8834353"/>
            <a:ext cx="3905792" cy="611505"/>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24. Espectro UV del AM y del catalizador 5GO.</a:t>
            </a:r>
          </a:p>
        </p:txBody>
      </p:sp>
      <p:sp>
        <p:nvSpPr>
          <p:cNvPr name="TextBox 13" id="13"/>
          <p:cNvSpPr txBox="true"/>
          <p:nvPr/>
        </p:nvSpPr>
        <p:spPr>
          <a:xfrm rot="0">
            <a:off x="9144000" y="7639580"/>
            <a:ext cx="5891381" cy="611505"/>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25. Pendiente de degradacion del SnO₂@GO, GO y SnO2 en AM.</a:t>
            </a:r>
          </a:p>
        </p:txBody>
      </p:sp>
      <p:sp>
        <p:nvSpPr>
          <p:cNvPr name="TextBox 14" id="14"/>
          <p:cNvSpPr txBox="true"/>
          <p:nvPr/>
        </p:nvSpPr>
        <p:spPr>
          <a:xfrm rot="0">
            <a:off x="13489981" y="8623497"/>
            <a:ext cx="980033" cy="239506"/>
          </a:xfrm>
          <a:prstGeom prst="rect">
            <a:avLst/>
          </a:prstGeom>
        </p:spPr>
        <p:txBody>
          <a:bodyPr anchor="t" rtlCol="false" tIns="0" lIns="0" bIns="0" rIns="0">
            <a:spAutoFit/>
          </a:bodyPr>
          <a:lstStyle/>
          <a:p>
            <a:pPr algn="ctr">
              <a:lnSpc>
                <a:spcPts val="2023"/>
              </a:lnSpc>
            </a:pPr>
            <a:r>
              <a:rPr lang="en-US" sz="1445" b="true">
                <a:solidFill>
                  <a:srgbClr val="000000"/>
                </a:solidFill>
                <a:latin typeface="Open Sans Bold"/>
                <a:ea typeface="Open Sans Bold"/>
                <a:cs typeface="Open Sans Bold"/>
                <a:sym typeface="Open Sans Bold"/>
              </a:rPr>
              <a:t>Time (min)</a:t>
            </a:r>
          </a:p>
        </p:txBody>
      </p:sp>
      <p:grpSp>
        <p:nvGrpSpPr>
          <p:cNvPr name="Group 15" id="15"/>
          <p:cNvGrpSpPr/>
          <p:nvPr/>
        </p:nvGrpSpPr>
        <p:grpSpPr>
          <a:xfrm rot="0">
            <a:off x="7745526" y="7298725"/>
            <a:ext cx="3086100" cy="369430"/>
            <a:chOff x="0" y="0"/>
            <a:chExt cx="812800" cy="97298"/>
          </a:xfrm>
        </p:grpSpPr>
        <p:sp>
          <p:nvSpPr>
            <p:cNvPr name="Freeform 16" id="16"/>
            <p:cNvSpPr/>
            <p:nvPr/>
          </p:nvSpPr>
          <p:spPr>
            <a:xfrm flipH="false" flipV="false" rot="0">
              <a:off x="0" y="0"/>
              <a:ext cx="812800" cy="97298"/>
            </a:xfrm>
            <a:custGeom>
              <a:avLst/>
              <a:gdLst/>
              <a:ahLst/>
              <a:cxnLst/>
              <a:rect r="r" b="b" t="t" l="l"/>
              <a:pathLst>
                <a:path h="97298" w="812800">
                  <a:moveTo>
                    <a:pt x="0" y="0"/>
                  </a:moveTo>
                  <a:lnTo>
                    <a:pt x="812800" y="0"/>
                  </a:lnTo>
                  <a:lnTo>
                    <a:pt x="812800" y="97298"/>
                  </a:lnTo>
                  <a:lnTo>
                    <a:pt x="0" y="97298"/>
                  </a:lnTo>
                  <a:close/>
                </a:path>
              </a:pathLst>
            </a:custGeom>
            <a:solidFill>
              <a:srgbClr val="FFFFFF"/>
            </a:solidFill>
          </p:spPr>
        </p:sp>
        <p:sp>
          <p:nvSpPr>
            <p:cNvPr name="TextBox 17" id="17"/>
            <p:cNvSpPr txBox="true"/>
            <p:nvPr/>
          </p:nvSpPr>
          <p:spPr>
            <a:xfrm>
              <a:off x="0" y="-66675"/>
              <a:ext cx="812800" cy="163973"/>
            </a:xfrm>
            <a:prstGeom prst="rect">
              <a:avLst/>
            </a:prstGeom>
          </p:spPr>
          <p:txBody>
            <a:bodyPr anchor="ctr" rtlCol="false" tIns="50800" lIns="50800" bIns="50800" rIns="50800"/>
            <a:lstStyle/>
            <a:p>
              <a:pPr algn="ctr">
                <a:lnSpc>
                  <a:spcPts val="2380"/>
                </a:lnSpc>
              </a:pPr>
            </a:p>
          </p:txBody>
        </p:sp>
      </p:grpSp>
      <p:grpSp>
        <p:nvGrpSpPr>
          <p:cNvPr name="Group 18" id="18"/>
          <p:cNvGrpSpPr/>
          <p:nvPr/>
        </p:nvGrpSpPr>
        <p:grpSpPr>
          <a:xfrm rot="0">
            <a:off x="13345804" y="7371220"/>
            <a:ext cx="3086100" cy="296936"/>
            <a:chOff x="0" y="0"/>
            <a:chExt cx="812800" cy="78205"/>
          </a:xfrm>
        </p:grpSpPr>
        <p:sp>
          <p:nvSpPr>
            <p:cNvPr name="Freeform 19" id="19"/>
            <p:cNvSpPr/>
            <p:nvPr/>
          </p:nvSpPr>
          <p:spPr>
            <a:xfrm flipH="false" flipV="false" rot="0">
              <a:off x="0" y="0"/>
              <a:ext cx="812800" cy="78205"/>
            </a:xfrm>
            <a:custGeom>
              <a:avLst/>
              <a:gdLst/>
              <a:ahLst/>
              <a:cxnLst/>
              <a:rect r="r" b="b" t="t" l="l"/>
              <a:pathLst>
                <a:path h="78205" w="812800">
                  <a:moveTo>
                    <a:pt x="0" y="0"/>
                  </a:moveTo>
                  <a:lnTo>
                    <a:pt x="812800" y="0"/>
                  </a:lnTo>
                  <a:lnTo>
                    <a:pt x="812800" y="78205"/>
                  </a:lnTo>
                  <a:lnTo>
                    <a:pt x="0" y="78205"/>
                  </a:lnTo>
                  <a:close/>
                </a:path>
              </a:pathLst>
            </a:custGeom>
            <a:solidFill>
              <a:srgbClr val="FFFFFF"/>
            </a:solidFill>
          </p:spPr>
        </p:sp>
        <p:sp>
          <p:nvSpPr>
            <p:cNvPr name="TextBox 20" id="20"/>
            <p:cNvSpPr txBox="true"/>
            <p:nvPr/>
          </p:nvSpPr>
          <p:spPr>
            <a:xfrm>
              <a:off x="0" y="-66675"/>
              <a:ext cx="812800" cy="144880"/>
            </a:xfrm>
            <a:prstGeom prst="rect">
              <a:avLst/>
            </a:prstGeom>
          </p:spPr>
          <p:txBody>
            <a:bodyPr anchor="ctr" rtlCol="false" tIns="50800" lIns="50800" bIns="50800" rIns="50800"/>
            <a:lstStyle/>
            <a:p>
              <a:pPr algn="ctr">
                <a:lnSpc>
                  <a:spcPts val="2380"/>
                </a:lnSpc>
              </a:pPr>
            </a:p>
          </p:txBody>
        </p:sp>
      </p:grpSp>
      <p:sp>
        <p:nvSpPr>
          <p:cNvPr name="TextBox 21" id="21"/>
          <p:cNvSpPr txBox="true"/>
          <p:nvPr/>
        </p:nvSpPr>
        <p:spPr>
          <a:xfrm rot="0">
            <a:off x="8438200" y="7385647"/>
            <a:ext cx="980033" cy="239506"/>
          </a:xfrm>
          <a:prstGeom prst="rect">
            <a:avLst/>
          </a:prstGeom>
        </p:spPr>
        <p:txBody>
          <a:bodyPr anchor="t" rtlCol="false" tIns="0" lIns="0" bIns="0" rIns="0">
            <a:spAutoFit/>
          </a:bodyPr>
          <a:lstStyle/>
          <a:p>
            <a:pPr algn="ctr">
              <a:lnSpc>
                <a:spcPts val="2023"/>
              </a:lnSpc>
            </a:pPr>
            <a:r>
              <a:rPr lang="en-US" sz="1445" b="true">
                <a:solidFill>
                  <a:srgbClr val="000000"/>
                </a:solidFill>
                <a:latin typeface="Open Sans Bold"/>
                <a:ea typeface="Open Sans Bold"/>
                <a:cs typeface="Open Sans Bold"/>
                <a:sym typeface="Open Sans Bold"/>
              </a:rPr>
              <a:t>Time (min)</a:t>
            </a:r>
          </a:p>
        </p:txBody>
      </p:sp>
      <p:sp>
        <p:nvSpPr>
          <p:cNvPr name="TextBox 22" id="22"/>
          <p:cNvSpPr txBox="true"/>
          <p:nvPr/>
        </p:nvSpPr>
        <p:spPr>
          <a:xfrm rot="0">
            <a:off x="14303409" y="7342645"/>
            <a:ext cx="980033" cy="239506"/>
          </a:xfrm>
          <a:prstGeom prst="rect">
            <a:avLst/>
          </a:prstGeom>
        </p:spPr>
        <p:txBody>
          <a:bodyPr anchor="t" rtlCol="false" tIns="0" lIns="0" bIns="0" rIns="0">
            <a:spAutoFit/>
          </a:bodyPr>
          <a:lstStyle/>
          <a:p>
            <a:pPr algn="ctr">
              <a:lnSpc>
                <a:spcPts val="2023"/>
              </a:lnSpc>
            </a:pPr>
            <a:r>
              <a:rPr lang="en-US" sz="1445" b="true">
                <a:solidFill>
                  <a:srgbClr val="000000"/>
                </a:solidFill>
                <a:latin typeface="Open Sans Bold"/>
                <a:ea typeface="Open Sans Bold"/>
                <a:cs typeface="Open Sans Bold"/>
                <a:sym typeface="Open Sans Bold"/>
              </a:rPr>
              <a:t>Time (min)</a:t>
            </a:r>
          </a:p>
        </p:txBody>
      </p:sp>
      <p:grpSp>
        <p:nvGrpSpPr>
          <p:cNvPr name="Group 23" id="23"/>
          <p:cNvGrpSpPr/>
          <p:nvPr/>
        </p:nvGrpSpPr>
        <p:grpSpPr>
          <a:xfrm rot="0">
            <a:off x="7745526" y="2648330"/>
            <a:ext cx="3086100" cy="296936"/>
            <a:chOff x="0" y="0"/>
            <a:chExt cx="812800" cy="78205"/>
          </a:xfrm>
        </p:grpSpPr>
        <p:sp>
          <p:nvSpPr>
            <p:cNvPr name="Freeform 24" id="24"/>
            <p:cNvSpPr/>
            <p:nvPr/>
          </p:nvSpPr>
          <p:spPr>
            <a:xfrm flipH="false" flipV="false" rot="0">
              <a:off x="0" y="0"/>
              <a:ext cx="812800" cy="78205"/>
            </a:xfrm>
            <a:custGeom>
              <a:avLst/>
              <a:gdLst/>
              <a:ahLst/>
              <a:cxnLst/>
              <a:rect r="r" b="b" t="t" l="l"/>
              <a:pathLst>
                <a:path h="78205" w="812800">
                  <a:moveTo>
                    <a:pt x="0" y="0"/>
                  </a:moveTo>
                  <a:lnTo>
                    <a:pt x="812800" y="0"/>
                  </a:lnTo>
                  <a:lnTo>
                    <a:pt x="812800" y="78205"/>
                  </a:lnTo>
                  <a:lnTo>
                    <a:pt x="0" y="78205"/>
                  </a:lnTo>
                  <a:close/>
                </a:path>
              </a:pathLst>
            </a:custGeom>
            <a:solidFill>
              <a:srgbClr val="FFFFFF"/>
            </a:solidFill>
          </p:spPr>
        </p:sp>
        <p:sp>
          <p:nvSpPr>
            <p:cNvPr name="TextBox 25" id="25"/>
            <p:cNvSpPr txBox="true"/>
            <p:nvPr/>
          </p:nvSpPr>
          <p:spPr>
            <a:xfrm>
              <a:off x="0" y="-66675"/>
              <a:ext cx="812800" cy="144880"/>
            </a:xfrm>
            <a:prstGeom prst="rect">
              <a:avLst/>
            </a:prstGeom>
          </p:spPr>
          <p:txBody>
            <a:bodyPr anchor="ctr" rtlCol="false" tIns="50800" lIns="50800" bIns="50800" rIns="50800"/>
            <a:lstStyle/>
            <a:p>
              <a:pPr algn="ctr">
                <a:lnSpc>
                  <a:spcPts val="2380"/>
                </a:lnSpc>
              </a:pPr>
            </a:p>
          </p:txBody>
        </p:sp>
      </p:grpSp>
      <p:grpSp>
        <p:nvGrpSpPr>
          <p:cNvPr name="Group 26" id="26"/>
          <p:cNvGrpSpPr/>
          <p:nvPr/>
        </p:nvGrpSpPr>
        <p:grpSpPr>
          <a:xfrm rot="0">
            <a:off x="13492331" y="2648330"/>
            <a:ext cx="3086100" cy="445403"/>
            <a:chOff x="0" y="0"/>
            <a:chExt cx="812800" cy="117308"/>
          </a:xfrm>
        </p:grpSpPr>
        <p:sp>
          <p:nvSpPr>
            <p:cNvPr name="Freeform 27" id="27"/>
            <p:cNvSpPr/>
            <p:nvPr/>
          </p:nvSpPr>
          <p:spPr>
            <a:xfrm flipH="false" flipV="false" rot="0">
              <a:off x="0" y="0"/>
              <a:ext cx="812800" cy="117308"/>
            </a:xfrm>
            <a:custGeom>
              <a:avLst/>
              <a:gdLst/>
              <a:ahLst/>
              <a:cxnLst/>
              <a:rect r="r" b="b" t="t" l="l"/>
              <a:pathLst>
                <a:path h="117308" w="812800">
                  <a:moveTo>
                    <a:pt x="0" y="0"/>
                  </a:moveTo>
                  <a:lnTo>
                    <a:pt x="812800" y="0"/>
                  </a:lnTo>
                  <a:lnTo>
                    <a:pt x="812800" y="117308"/>
                  </a:lnTo>
                  <a:lnTo>
                    <a:pt x="0" y="117308"/>
                  </a:lnTo>
                  <a:close/>
                </a:path>
              </a:pathLst>
            </a:custGeom>
            <a:solidFill>
              <a:srgbClr val="FFFFFF"/>
            </a:solidFill>
          </p:spPr>
        </p:sp>
        <p:sp>
          <p:nvSpPr>
            <p:cNvPr name="TextBox 28" id="28"/>
            <p:cNvSpPr txBox="true"/>
            <p:nvPr/>
          </p:nvSpPr>
          <p:spPr>
            <a:xfrm>
              <a:off x="0" y="-66675"/>
              <a:ext cx="812800" cy="183983"/>
            </a:xfrm>
            <a:prstGeom prst="rect">
              <a:avLst/>
            </a:prstGeom>
          </p:spPr>
          <p:txBody>
            <a:bodyPr anchor="ctr" rtlCol="false" tIns="50800" lIns="50800" bIns="50800" rIns="50800"/>
            <a:lstStyle/>
            <a:p>
              <a:pPr algn="ctr">
                <a:lnSpc>
                  <a:spcPts val="238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028700" y="1984386"/>
            <a:ext cx="8436270" cy="7273914"/>
          </a:xfrm>
          <a:custGeom>
            <a:avLst/>
            <a:gdLst/>
            <a:ahLst/>
            <a:cxnLst/>
            <a:rect r="r" b="b" t="t" l="l"/>
            <a:pathLst>
              <a:path h="7273914" w="8436270">
                <a:moveTo>
                  <a:pt x="0" y="0"/>
                </a:moveTo>
                <a:lnTo>
                  <a:pt x="8436270" y="0"/>
                </a:lnTo>
                <a:lnTo>
                  <a:pt x="8436270" y="7273914"/>
                </a:lnTo>
                <a:lnTo>
                  <a:pt x="0" y="7273914"/>
                </a:lnTo>
                <a:lnTo>
                  <a:pt x="0" y="0"/>
                </a:lnTo>
                <a:close/>
              </a:path>
            </a:pathLst>
          </a:custGeom>
          <a:blipFill>
            <a:blip r:embed="rId3"/>
            <a:stretch>
              <a:fillRect l="-11964" t="-8713" r="-15025" b="-4019"/>
            </a:stretch>
          </a:blipFill>
        </p:spPr>
      </p:sp>
      <p:sp>
        <p:nvSpPr>
          <p:cNvPr name="Freeform 7" id="7"/>
          <p:cNvSpPr/>
          <p:nvPr/>
        </p:nvSpPr>
        <p:spPr>
          <a:xfrm flipH="false" flipV="false" rot="0">
            <a:off x="9588976" y="3882608"/>
            <a:ext cx="8132581" cy="2521784"/>
          </a:xfrm>
          <a:custGeom>
            <a:avLst/>
            <a:gdLst/>
            <a:ahLst/>
            <a:cxnLst/>
            <a:rect r="r" b="b" t="t" l="l"/>
            <a:pathLst>
              <a:path h="2521784" w="8132581">
                <a:moveTo>
                  <a:pt x="0" y="0"/>
                </a:moveTo>
                <a:lnTo>
                  <a:pt x="8132581" y="0"/>
                </a:lnTo>
                <a:lnTo>
                  <a:pt x="8132581" y="2521784"/>
                </a:lnTo>
                <a:lnTo>
                  <a:pt x="0" y="2521784"/>
                </a:lnTo>
                <a:lnTo>
                  <a:pt x="0" y="0"/>
                </a:lnTo>
                <a:close/>
              </a:path>
            </a:pathLst>
          </a:custGeom>
          <a:blipFill>
            <a:blip r:embed="rId4"/>
            <a:stretch>
              <a:fillRect l="0" t="0" r="0" b="0"/>
            </a:stretch>
          </a:blipFill>
        </p:spPr>
      </p:sp>
      <p:sp>
        <p:nvSpPr>
          <p:cNvPr name="TextBox 8" id="8"/>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16</a:t>
            </a:r>
          </a:p>
        </p:txBody>
      </p:sp>
      <p:sp>
        <p:nvSpPr>
          <p:cNvPr name="TextBox 9" id="9"/>
          <p:cNvSpPr txBox="true"/>
          <p:nvPr/>
        </p:nvSpPr>
        <p:spPr>
          <a:xfrm rot="0">
            <a:off x="2361618" y="385445"/>
            <a:ext cx="7258675" cy="1067435"/>
          </a:xfrm>
          <a:prstGeom prst="rect">
            <a:avLst/>
          </a:prstGeom>
        </p:spPr>
        <p:txBody>
          <a:bodyPr anchor="t" rtlCol="false" tIns="0" lIns="0" bIns="0" rIns="0">
            <a:spAutoFit/>
          </a:bodyPr>
          <a:lstStyle/>
          <a:p>
            <a:pPr algn="l">
              <a:lnSpc>
                <a:spcPts val="7840"/>
              </a:lnSpc>
            </a:pPr>
            <a:r>
              <a:rPr lang="en-US" b="true" sz="5600">
                <a:solidFill>
                  <a:srgbClr val="1A1E19"/>
                </a:solidFill>
                <a:latin typeface="Arial Bold"/>
                <a:ea typeface="Arial Bold"/>
                <a:cs typeface="Arial Bold"/>
                <a:sym typeface="Arial Bold"/>
              </a:rPr>
              <a:t>FOTOCATÁLISIS</a:t>
            </a:r>
          </a:p>
        </p:txBody>
      </p:sp>
      <p:sp>
        <p:nvSpPr>
          <p:cNvPr name="TextBox 10" id="10"/>
          <p:cNvSpPr txBox="true"/>
          <p:nvPr/>
        </p:nvSpPr>
        <p:spPr>
          <a:xfrm rot="0">
            <a:off x="9588976" y="3394962"/>
            <a:ext cx="5891381" cy="297180"/>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Tabla 5. Porcentajes de degradación del catalizador.</a:t>
            </a:r>
          </a:p>
        </p:txBody>
      </p:sp>
      <p:sp>
        <p:nvSpPr>
          <p:cNvPr name="TextBox 11" id="11"/>
          <p:cNvSpPr txBox="true"/>
          <p:nvPr/>
        </p:nvSpPr>
        <p:spPr>
          <a:xfrm rot="0">
            <a:off x="2140659" y="9330478"/>
            <a:ext cx="5891381" cy="297180"/>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Figura 26. Porcentajes de degradación del catalizador</a:t>
            </a:r>
          </a:p>
        </p:txBody>
      </p:sp>
      <p:grpSp>
        <p:nvGrpSpPr>
          <p:cNvPr name="Group 12" id="12"/>
          <p:cNvGrpSpPr/>
          <p:nvPr/>
        </p:nvGrpSpPr>
        <p:grpSpPr>
          <a:xfrm rot="-5400000">
            <a:off x="-45596" y="4838465"/>
            <a:ext cx="2444966" cy="533251"/>
            <a:chOff x="0" y="0"/>
            <a:chExt cx="643942" cy="140445"/>
          </a:xfrm>
        </p:grpSpPr>
        <p:sp>
          <p:nvSpPr>
            <p:cNvPr name="Freeform 13" id="13"/>
            <p:cNvSpPr/>
            <p:nvPr/>
          </p:nvSpPr>
          <p:spPr>
            <a:xfrm flipH="false" flipV="false" rot="0">
              <a:off x="0" y="0"/>
              <a:ext cx="643942" cy="140445"/>
            </a:xfrm>
            <a:custGeom>
              <a:avLst/>
              <a:gdLst/>
              <a:ahLst/>
              <a:cxnLst/>
              <a:rect r="r" b="b" t="t" l="l"/>
              <a:pathLst>
                <a:path h="140445" w="643942">
                  <a:moveTo>
                    <a:pt x="0" y="0"/>
                  </a:moveTo>
                  <a:lnTo>
                    <a:pt x="643942" y="0"/>
                  </a:lnTo>
                  <a:lnTo>
                    <a:pt x="643942" y="140445"/>
                  </a:lnTo>
                  <a:lnTo>
                    <a:pt x="0" y="140445"/>
                  </a:lnTo>
                  <a:close/>
                </a:path>
              </a:pathLst>
            </a:custGeom>
            <a:solidFill>
              <a:srgbClr val="FFFFFF"/>
            </a:solidFill>
          </p:spPr>
        </p:sp>
        <p:sp>
          <p:nvSpPr>
            <p:cNvPr name="TextBox 14" id="14"/>
            <p:cNvSpPr txBox="true"/>
            <p:nvPr/>
          </p:nvSpPr>
          <p:spPr>
            <a:xfrm>
              <a:off x="0" y="-104775"/>
              <a:ext cx="643942" cy="245220"/>
            </a:xfrm>
            <a:prstGeom prst="rect">
              <a:avLst/>
            </a:prstGeom>
          </p:spPr>
          <p:txBody>
            <a:bodyPr anchor="ctr" rtlCol="false" tIns="50800" lIns="50800" bIns="50800" rIns="50800"/>
            <a:lstStyle/>
            <a:p>
              <a:pPr algn="ctr">
                <a:lnSpc>
                  <a:spcPts val="3500"/>
                </a:lnSpc>
              </a:pPr>
              <a:r>
                <a:rPr lang="en-US" b="true" sz="2500">
                  <a:solidFill>
                    <a:srgbClr val="1A1E19"/>
                  </a:solidFill>
                  <a:latin typeface="Arial Bold"/>
                  <a:ea typeface="Arial Bold"/>
                  <a:cs typeface="Arial Bold"/>
                  <a:sym typeface="Arial Bold"/>
                </a:rPr>
                <a:t>% Degradation</a:t>
              </a:r>
            </a:p>
          </p:txBody>
        </p:sp>
      </p:grpSp>
      <p:grpSp>
        <p:nvGrpSpPr>
          <p:cNvPr name="Group 15" id="15"/>
          <p:cNvGrpSpPr/>
          <p:nvPr/>
        </p:nvGrpSpPr>
        <p:grpSpPr>
          <a:xfrm rot="0">
            <a:off x="5799473" y="8626142"/>
            <a:ext cx="1443616" cy="528251"/>
            <a:chOff x="0" y="0"/>
            <a:chExt cx="380212" cy="139128"/>
          </a:xfrm>
        </p:grpSpPr>
        <p:sp>
          <p:nvSpPr>
            <p:cNvPr name="Freeform 16" id="16"/>
            <p:cNvSpPr/>
            <p:nvPr/>
          </p:nvSpPr>
          <p:spPr>
            <a:xfrm flipH="false" flipV="false" rot="0">
              <a:off x="0" y="0"/>
              <a:ext cx="380212" cy="139128"/>
            </a:xfrm>
            <a:custGeom>
              <a:avLst/>
              <a:gdLst/>
              <a:ahLst/>
              <a:cxnLst/>
              <a:rect r="r" b="b" t="t" l="l"/>
              <a:pathLst>
                <a:path h="139128" w="380212">
                  <a:moveTo>
                    <a:pt x="0" y="0"/>
                  </a:moveTo>
                  <a:lnTo>
                    <a:pt x="380212" y="0"/>
                  </a:lnTo>
                  <a:lnTo>
                    <a:pt x="380212" y="139128"/>
                  </a:lnTo>
                  <a:lnTo>
                    <a:pt x="0" y="139128"/>
                  </a:lnTo>
                  <a:close/>
                </a:path>
              </a:pathLst>
            </a:custGeom>
            <a:solidFill>
              <a:srgbClr val="FFFFFF"/>
            </a:solidFill>
          </p:spPr>
        </p:sp>
        <p:sp>
          <p:nvSpPr>
            <p:cNvPr name="TextBox 17" id="17"/>
            <p:cNvSpPr txBox="true"/>
            <p:nvPr/>
          </p:nvSpPr>
          <p:spPr>
            <a:xfrm>
              <a:off x="0" y="-66675"/>
              <a:ext cx="380212" cy="205803"/>
            </a:xfrm>
            <a:prstGeom prst="rect">
              <a:avLst/>
            </a:prstGeom>
          </p:spPr>
          <p:txBody>
            <a:bodyPr anchor="ctr" rtlCol="false" tIns="50800" lIns="50800" bIns="50800" rIns="50800"/>
            <a:lstStyle/>
            <a:p>
              <a:pPr algn="ctr">
                <a:lnSpc>
                  <a:spcPts val="2380"/>
                </a:lnSpc>
              </a:pPr>
            </a:p>
          </p:txBody>
        </p:sp>
      </p:grpSp>
      <p:sp>
        <p:nvSpPr>
          <p:cNvPr name="Freeform 18" id="18"/>
          <p:cNvSpPr/>
          <p:nvPr/>
        </p:nvSpPr>
        <p:spPr>
          <a:xfrm flipH="false" flipV="false" rot="0">
            <a:off x="8200301" y="8336540"/>
            <a:ext cx="661990" cy="553727"/>
          </a:xfrm>
          <a:custGeom>
            <a:avLst/>
            <a:gdLst/>
            <a:ahLst/>
            <a:cxnLst/>
            <a:rect r="r" b="b" t="t" l="l"/>
            <a:pathLst>
              <a:path h="553727" w="661990">
                <a:moveTo>
                  <a:pt x="0" y="0"/>
                </a:moveTo>
                <a:lnTo>
                  <a:pt x="661990" y="0"/>
                </a:lnTo>
                <a:lnTo>
                  <a:pt x="661990" y="553728"/>
                </a:lnTo>
                <a:lnTo>
                  <a:pt x="0" y="553728"/>
                </a:lnTo>
                <a:lnTo>
                  <a:pt x="0" y="0"/>
                </a:lnTo>
                <a:close/>
              </a:path>
            </a:pathLst>
          </a:custGeom>
          <a:blipFill>
            <a:blip r:embed="rId3"/>
            <a:stretch>
              <a:fillRect l="-590558" t="-1211206" r="-795331" b="-48484"/>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6" id="6"/>
          <p:cNvSpPr txBox="true"/>
          <p:nvPr/>
        </p:nvSpPr>
        <p:spPr>
          <a:xfrm rot="0">
            <a:off x="1025454" y="2065056"/>
            <a:ext cx="8404814" cy="1067435"/>
          </a:xfrm>
          <a:prstGeom prst="rect">
            <a:avLst/>
          </a:prstGeom>
        </p:spPr>
        <p:txBody>
          <a:bodyPr anchor="t" rtlCol="false" tIns="0" lIns="0" bIns="0" rIns="0">
            <a:spAutoFit/>
          </a:bodyPr>
          <a:lstStyle/>
          <a:p>
            <a:pPr algn="l">
              <a:lnSpc>
                <a:spcPts val="7840"/>
              </a:lnSpc>
            </a:pPr>
            <a:r>
              <a:rPr lang="en-US" sz="5600" b="true">
                <a:solidFill>
                  <a:srgbClr val="1A1E19"/>
                </a:solidFill>
                <a:latin typeface="Arial Bold"/>
                <a:ea typeface="Arial Bold"/>
                <a:cs typeface="Arial Bold"/>
                <a:sym typeface="Arial Bold"/>
              </a:rPr>
              <a:t>índice</a:t>
            </a:r>
          </a:p>
        </p:txBody>
      </p:sp>
      <p:sp>
        <p:nvSpPr>
          <p:cNvPr name="TextBox 7" id="7"/>
          <p:cNvSpPr txBox="true"/>
          <p:nvPr/>
        </p:nvSpPr>
        <p:spPr>
          <a:xfrm rot="0">
            <a:off x="1025454" y="2933788"/>
            <a:ext cx="6031075" cy="5795010"/>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000000"/>
                </a:solidFill>
                <a:latin typeface="Arial"/>
                <a:ea typeface="Arial"/>
                <a:cs typeface="Arial"/>
                <a:sym typeface="Arial"/>
              </a:rPr>
              <a:t>Problemática</a:t>
            </a:r>
          </a:p>
          <a:p>
            <a:pPr algn="l" marL="777240" indent="-388620" lvl="1">
              <a:lnSpc>
                <a:spcPts val="5040"/>
              </a:lnSpc>
              <a:buFont typeface="Arial"/>
              <a:buChar char="•"/>
            </a:pPr>
            <a:r>
              <a:rPr lang="en-US" sz="3600">
                <a:solidFill>
                  <a:srgbClr val="000000"/>
                </a:solidFill>
                <a:latin typeface="Arial"/>
                <a:ea typeface="Arial"/>
                <a:cs typeface="Arial"/>
                <a:sym typeface="Arial"/>
              </a:rPr>
              <a:t>Antecedentes</a:t>
            </a:r>
          </a:p>
          <a:p>
            <a:pPr algn="l" marL="777240" indent="-388620" lvl="1">
              <a:lnSpc>
                <a:spcPts val="5040"/>
              </a:lnSpc>
              <a:buFont typeface="Arial"/>
              <a:buChar char="•"/>
            </a:pPr>
            <a:r>
              <a:rPr lang="en-US" sz="3600">
                <a:solidFill>
                  <a:srgbClr val="000000"/>
                </a:solidFill>
                <a:latin typeface="Arial"/>
                <a:ea typeface="Arial"/>
                <a:cs typeface="Arial"/>
                <a:sym typeface="Arial"/>
              </a:rPr>
              <a:t>Justificación</a:t>
            </a:r>
          </a:p>
          <a:p>
            <a:pPr algn="l" marL="777240" indent="-388620" lvl="1">
              <a:lnSpc>
                <a:spcPts val="5040"/>
              </a:lnSpc>
              <a:buFont typeface="Arial"/>
              <a:buChar char="•"/>
            </a:pPr>
            <a:r>
              <a:rPr lang="en-US" sz="3600">
                <a:solidFill>
                  <a:srgbClr val="000000"/>
                </a:solidFill>
                <a:latin typeface="Arial"/>
                <a:ea typeface="Arial"/>
                <a:cs typeface="Arial"/>
                <a:sym typeface="Arial"/>
              </a:rPr>
              <a:t>Estado del Arte</a:t>
            </a:r>
          </a:p>
          <a:p>
            <a:pPr algn="l" marL="777240" indent="-388620" lvl="1">
              <a:lnSpc>
                <a:spcPts val="5040"/>
              </a:lnSpc>
              <a:buFont typeface="Arial"/>
              <a:buChar char="•"/>
            </a:pPr>
            <a:r>
              <a:rPr lang="en-US" sz="3600">
                <a:solidFill>
                  <a:srgbClr val="000000"/>
                </a:solidFill>
                <a:latin typeface="Arial"/>
                <a:ea typeface="Arial"/>
                <a:cs typeface="Arial"/>
                <a:sym typeface="Arial"/>
              </a:rPr>
              <a:t>Objetivos</a:t>
            </a:r>
          </a:p>
          <a:p>
            <a:pPr algn="l" marL="777240" indent="-388620" lvl="1">
              <a:lnSpc>
                <a:spcPts val="5040"/>
              </a:lnSpc>
              <a:buFont typeface="Arial"/>
              <a:buChar char="•"/>
            </a:pPr>
            <a:r>
              <a:rPr lang="en-US" sz="3600">
                <a:solidFill>
                  <a:srgbClr val="000000"/>
                </a:solidFill>
                <a:latin typeface="Arial"/>
                <a:ea typeface="Arial"/>
                <a:cs typeface="Arial"/>
                <a:sym typeface="Arial"/>
              </a:rPr>
              <a:t>Bases teóricas</a:t>
            </a:r>
          </a:p>
          <a:p>
            <a:pPr algn="l" marL="777240" indent="-388620" lvl="1">
              <a:lnSpc>
                <a:spcPts val="5040"/>
              </a:lnSpc>
              <a:buFont typeface="Arial"/>
              <a:buChar char="•"/>
            </a:pPr>
            <a:r>
              <a:rPr lang="en-US" sz="3600">
                <a:solidFill>
                  <a:srgbClr val="000000"/>
                </a:solidFill>
                <a:latin typeface="Arial"/>
                <a:ea typeface="Arial"/>
                <a:cs typeface="Arial"/>
                <a:sym typeface="Arial"/>
              </a:rPr>
              <a:t>Desarrollo experimental</a:t>
            </a:r>
          </a:p>
          <a:p>
            <a:pPr algn="l" marL="777240" indent="-388620" lvl="1">
              <a:lnSpc>
                <a:spcPts val="5040"/>
              </a:lnSpc>
              <a:buFont typeface="Arial"/>
              <a:buChar char="•"/>
            </a:pPr>
            <a:r>
              <a:rPr lang="en-US" sz="3600">
                <a:solidFill>
                  <a:srgbClr val="000000"/>
                </a:solidFill>
                <a:latin typeface="Arial"/>
                <a:ea typeface="Arial"/>
                <a:cs typeface="Arial"/>
                <a:sym typeface="Arial"/>
              </a:rPr>
              <a:t>Resultados</a:t>
            </a:r>
          </a:p>
          <a:p>
            <a:pPr algn="l" marL="777240" indent="-388620" lvl="1">
              <a:lnSpc>
                <a:spcPts val="5040"/>
              </a:lnSpc>
              <a:buFont typeface="Arial"/>
              <a:buChar char="•"/>
            </a:pPr>
            <a:r>
              <a:rPr lang="en-US" sz="3600">
                <a:solidFill>
                  <a:srgbClr val="000000"/>
                </a:solidFill>
                <a:latin typeface="Arial"/>
                <a:ea typeface="Arial"/>
                <a:cs typeface="Arial"/>
                <a:sym typeface="Arial"/>
              </a:rPr>
              <a:t>Conclusiones </a:t>
            </a:r>
          </a:p>
        </p:txBody>
      </p:sp>
      <p:grpSp>
        <p:nvGrpSpPr>
          <p:cNvPr name="Group 8" id="8"/>
          <p:cNvGrpSpPr/>
          <p:nvPr/>
        </p:nvGrpSpPr>
        <p:grpSpPr>
          <a:xfrm rot="0">
            <a:off x="17130090" y="9285559"/>
            <a:ext cx="1182935" cy="950487"/>
            <a:chOff x="0" y="0"/>
            <a:chExt cx="311555" cy="250334"/>
          </a:xfrm>
        </p:grpSpPr>
        <p:sp>
          <p:nvSpPr>
            <p:cNvPr name="Freeform 9" id="9"/>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10" id="10"/>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10800000">
            <a:off x="15027080" y="2565978"/>
            <a:ext cx="778595" cy="3109155"/>
          </a:xfrm>
          <a:custGeom>
            <a:avLst/>
            <a:gdLst/>
            <a:ahLst/>
            <a:cxnLst/>
            <a:rect r="r" b="b" t="t" l="l"/>
            <a:pathLst>
              <a:path h="3109155" w="778595">
                <a:moveTo>
                  <a:pt x="0" y="0"/>
                </a:moveTo>
                <a:lnTo>
                  <a:pt x="778595" y="0"/>
                </a:lnTo>
                <a:lnTo>
                  <a:pt x="778595" y="3109155"/>
                </a:lnTo>
                <a:lnTo>
                  <a:pt x="0" y="3109155"/>
                </a:lnTo>
                <a:lnTo>
                  <a:pt x="0" y="0"/>
                </a:lnTo>
                <a:close/>
              </a:path>
            </a:pathLst>
          </a:custGeom>
          <a:blipFill>
            <a:blip r:embed="rId4"/>
            <a:stretch>
              <a:fillRect l="0" t="0" r="0" b="0"/>
            </a:stretch>
          </a:blipFill>
        </p:spPr>
      </p:sp>
      <p:grpSp>
        <p:nvGrpSpPr>
          <p:cNvPr name="Group 4" id="4"/>
          <p:cNvGrpSpPr/>
          <p:nvPr/>
        </p:nvGrpSpPr>
        <p:grpSpPr>
          <a:xfrm rot="0">
            <a:off x="1028700" y="2863463"/>
            <a:ext cx="2767973" cy="2613937"/>
            <a:chOff x="0" y="0"/>
            <a:chExt cx="804577" cy="759803"/>
          </a:xfrm>
        </p:grpSpPr>
        <p:sp>
          <p:nvSpPr>
            <p:cNvPr name="Freeform 5" id="5"/>
            <p:cNvSpPr/>
            <p:nvPr/>
          </p:nvSpPr>
          <p:spPr>
            <a:xfrm flipH="false" flipV="false" rot="0">
              <a:off x="0" y="0"/>
              <a:ext cx="804577" cy="759803"/>
            </a:xfrm>
            <a:custGeom>
              <a:avLst/>
              <a:gdLst/>
              <a:ahLst/>
              <a:cxnLst/>
              <a:rect r="r" b="b" t="t" l="l"/>
              <a:pathLst>
                <a:path h="759803" w="804577">
                  <a:moveTo>
                    <a:pt x="30767" y="0"/>
                  </a:moveTo>
                  <a:lnTo>
                    <a:pt x="773811" y="0"/>
                  </a:lnTo>
                  <a:cubicBezTo>
                    <a:pt x="781971" y="0"/>
                    <a:pt x="789796" y="3241"/>
                    <a:pt x="795566" y="9011"/>
                  </a:cubicBezTo>
                  <a:cubicBezTo>
                    <a:pt x="801336" y="14781"/>
                    <a:pt x="804577" y="22607"/>
                    <a:pt x="804577" y="30767"/>
                  </a:cubicBezTo>
                  <a:lnTo>
                    <a:pt x="804577" y="729037"/>
                  </a:lnTo>
                  <a:cubicBezTo>
                    <a:pt x="804577" y="737197"/>
                    <a:pt x="801336" y="745022"/>
                    <a:pt x="795566" y="750792"/>
                  </a:cubicBezTo>
                  <a:cubicBezTo>
                    <a:pt x="789796" y="756562"/>
                    <a:pt x="781971" y="759803"/>
                    <a:pt x="773811" y="759803"/>
                  </a:cubicBezTo>
                  <a:lnTo>
                    <a:pt x="30767" y="759803"/>
                  </a:lnTo>
                  <a:cubicBezTo>
                    <a:pt x="22607" y="759803"/>
                    <a:pt x="14781" y="756562"/>
                    <a:pt x="9011" y="750792"/>
                  </a:cubicBezTo>
                  <a:cubicBezTo>
                    <a:pt x="3241" y="745022"/>
                    <a:pt x="0" y="737197"/>
                    <a:pt x="0" y="729037"/>
                  </a:cubicBezTo>
                  <a:lnTo>
                    <a:pt x="0" y="30767"/>
                  </a:lnTo>
                  <a:cubicBezTo>
                    <a:pt x="0" y="22607"/>
                    <a:pt x="3241" y="14781"/>
                    <a:pt x="9011" y="9011"/>
                  </a:cubicBezTo>
                  <a:cubicBezTo>
                    <a:pt x="14781" y="3241"/>
                    <a:pt x="22607" y="0"/>
                    <a:pt x="30767" y="0"/>
                  </a:cubicBezTo>
                  <a:close/>
                </a:path>
              </a:pathLst>
            </a:custGeom>
            <a:solidFill>
              <a:srgbClr val="E9DAC1">
                <a:alpha val="44706"/>
              </a:srgbClr>
            </a:solidFill>
          </p:spPr>
        </p:sp>
        <p:sp>
          <p:nvSpPr>
            <p:cNvPr name="TextBox 6" id="6"/>
            <p:cNvSpPr txBox="true"/>
            <p:nvPr/>
          </p:nvSpPr>
          <p:spPr>
            <a:xfrm>
              <a:off x="0" y="-19050"/>
              <a:ext cx="804577" cy="778853"/>
            </a:xfrm>
            <a:prstGeom prst="rect">
              <a:avLst/>
            </a:prstGeom>
          </p:spPr>
          <p:txBody>
            <a:bodyPr anchor="ctr" rtlCol="false" tIns="27503" lIns="27503" bIns="27503" rIns="27503"/>
            <a:lstStyle/>
            <a:p>
              <a:pPr algn="ctr">
                <a:lnSpc>
                  <a:spcPts val="906"/>
                </a:lnSpc>
              </a:pPr>
            </a:p>
          </p:txBody>
        </p:sp>
      </p:grpSp>
      <p:grpSp>
        <p:nvGrpSpPr>
          <p:cNvPr name="Group 7" id="7"/>
          <p:cNvGrpSpPr/>
          <p:nvPr/>
        </p:nvGrpSpPr>
        <p:grpSpPr>
          <a:xfrm rot="0">
            <a:off x="4053387" y="2863463"/>
            <a:ext cx="2884888" cy="2613105"/>
            <a:chOff x="0" y="0"/>
            <a:chExt cx="838562" cy="759562"/>
          </a:xfrm>
        </p:grpSpPr>
        <p:sp>
          <p:nvSpPr>
            <p:cNvPr name="Freeform 8" id="8"/>
            <p:cNvSpPr/>
            <p:nvPr/>
          </p:nvSpPr>
          <p:spPr>
            <a:xfrm flipH="false" flipV="false" rot="0">
              <a:off x="0" y="0"/>
              <a:ext cx="838562" cy="759562"/>
            </a:xfrm>
            <a:custGeom>
              <a:avLst/>
              <a:gdLst/>
              <a:ahLst/>
              <a:cxnLst/>
              <a:rect r="r" b="b" t="t" l="l"/>
              <a:pathLst>
                <a:path h="759562" w="838562">
                  <a:moveTo>
                    <a:pt x="29520" y="0"/>
                  </a:moveTo>
                  <a:lnTo>
                    <a:pt x="809042" y="0"/>
                  </a:lnTo>
                  <a:cubicBezTo>
                    <a:pt x="825345" y="0"/>
                    <a:pt x="838562" y="13216"/>
                    <a:pt x="838562" y="29520"/>
                  </a:cubicBezTo>
                  <a:lnTo>
                    <a:pt x="838562" y="730042"/>
                  </a:lnTo>
                  <a:cubicBezTo>
                    <a:pt x="838562" y="746345"/>
                    <a:pt x="825345" y="759562"/>
                    <a:pt x="809042" y="759562"/>
                  </a:cubicBezTo>
                  <a:lnTo>
                    <a:pt x="29520" y="759562"/>
                  </a:lnTo>
                  <a:cubicBezTo>
                    <a:pt x="21691" y="759562"/>
                    <a:pt x="14182" y="756451"/>
                    <a:pt x="8646" y="750915"/>
                  </a:cubicBezTo>
                  <a:cubicBezTo>
                    <a:pt x="3110" y="745379"/>
                    <a:pt x="0" y="737871"/>
                    <a:pt x="0" y="730042"/>
                  </a:cubicBezTo>
                  <a:lnTo>
                    <a:pt x="0" y="29520"/>
                  </a:lnTo>
                  <a:cubicBezTo>
                    <a:pt x="0" y="13216"/>
                    <a:pt x="13216" y="0"/>
                    <a:pt x="29520" y="0"/>
                  </a:cubicBezTo>
                  <a:close/>
                </a:path>
              </a:pathLst>
            </a:custGeom>
            <a:solidFill>
              <a:srgbClr val="E9DAC1">
                <a:alpha val="44706"/>
              </a:srgbClr>
            </a:solidFill>
          </p:spPr>
        </p:sp>
        <p:sp>
          <p:nvSpPr>
            <p:cNvPr name="TextBox 9" id="9"/>
            <p:cNvSpPr txBox="true"/>
            <p:nvPr/>
          </p:nvSpPr>
          <p:spPr>
            <a:xfrm>
              <a:off x="0" y="-19050"/>
              <a:ext cx="838562" cy="778612"/>
            </a:xfrm>
            <a:prstGeom prst="rect">
              <a:avLst/>
            </a:prstGeom>
          </p:spPr>
          <p:txBody>
            <a:bodyPr anchor="ctr" rtlCol="false" tIns="27503" lIns="27503" bIns="27503" rIns="27503"/>
            <a:lstStyle/>
            <a:p>
              <a:pPr algn="ctr">
                <a:lnSpc>
                  <a:spcPts val="906"/>
                </a:lnSpc>
              </a:pPr>
            </a:p>
          </p:txBody>
        </p:sp>
      </p:grpSp>
      <p:sp>
        <p:nvSpPr>
          <p:cNvPr name="Freeform 10" id="10"/>
          <p:cNvSpPr/>
          <p:nvPr/>
        </p:nvSpPr>
        <p:spPr>
          <a:xfrm flipH="false" flipV="false" rot="0">
            <a:off x="1567909" y="2966464"/>
            <a:ext cx="1689554" cy="2510937"/>
          </a:xfrm>
          <a:custGeom>
            <a:avLst/>
            <a:gdLst/>
            <a:ahLst/>
            <a:cxnLst/>
            <a:rect r="r" b="b" t="t" l="l"/>
            <a:pathLst>
              <a:path h="2510937" w="1689554">
                <a:moveTo>
                  <a:pt x="0" y="0"/>
                </a:moveTo>
                <a:lnTo>
                  <a:pt x="1689554" y="0"/>
                </a:lnTo>
                <a:lnTo>
                  <a:pt x="1689554" y="2510937"/>
                </a:lnTo>
                <a:lnTo>
                  <a:pt x="0" y="2510937"/>
                </a:lnTo>
                <a:lnTo>
                  <a:pt x="0" y="0"/>
                </a:lnTo>
                <a:close/>
              </a:path>
            </a:pathLst>
          </a:custGeom>
          <a:blipFill>
            <a:blip r:embed="rId5"/>
            <a:stretch>
              <a:fillRect l="0" t="0" r="0" b="0"/>
            </a:stretch>
          </a:blipFill>
        </p:spPr>
      </p:sp>
      <p:grpSp>
        <p:nvGrpSpPr>
          <p:cNvPr name="Group 11" id="11"/>
          <p:cNvGrpSpPr/>
          <p:nvPr/>
        </p:nvGrpSpPr>
        <p:grpSpPr>
          <a:xfrm rot="0">
            <a:off x="1034362" y="6161552"/>
            <a:ext cx="2194057" cy="2613937"/>
            <a:chOff x="0" y="0"/>
            <a:chExt cx="637755" cy="759803"/>
          </a:xfrm>
        </p:grpSpPr>
        <p:sp>
          <p:nvSpPr>
            <p:cNvPr name="Freeform 12" id="12"/>
            <p:cNvSpPr/>
            <p:nvPr/>
          </p:nvSpPr>
          <p:spPr>
            <a:xfrm flipH="false" flipV="false" rot="0">
              <a:off x="0" y="0"/>
              <a:ext cx="637755" cy="759803"/>
            </a:xfrm>
            <a:custGeom>
              <a:avLst/>
              <a:gdLst/>
              <a:ahLst/>
              <a:cxnLst/>
              <a:rect r="r" b="b" t="t" l="l"/>
              <a:pathLst>
                <a:path h="759803" w="637755">
                  <a:moveTo>
                    <a:pt x="38814" y="0"/>
                  </a:moveTo>
                  <a:lnTo>
                    <a:pt x="598941" y="0"/>
                  </a:lnTo>
                  <a:cubicBezTo>
                    <a:pt x="609235" y="0"/>
                    <a:pt x="619108" y="4089"/>
                    <a:pt x="626387" y="11368"/>
                  </a:cubicBezTo>
                  <a:cubicBezTo>
                    <a:pt x="633666" y="18648"/>
                    <a:pt x="637755" y="28520"/>
                    <a:pt x="637755" y="38814"/>
                  </a:cubicBezTo>
                  <a:lnTo>
                    <a:pt x="637755" y="720989"/>
                  </a:lnTo>
                  <a:cubicBezTo>
                    <a:pt x="637755" y="731283"/>
                    <a:pt x="633666" y="741156"/>
                    <a:pt x="626387" y="748435"/>
                  </a:cubicBezTo>
                  <a:cubicBezTo>
                    <a:pt x="619108" y="755714"/>
                    <a:pt x="609235" y="759803"/>
                    <a:pt x="598941" y="759803"/>
                  </a:cubicBezTo>
                  <a:lnTo>
                    <a:pt x="38814" y="759803"/>
                  </a:lnTo>
                  <a:cubicBezTo>
                    <a:pt x="28520" y="759803"/>
                    <a:pt x="18648" y="755714"/>
                    <a:pt x="11368" y="748435"/>
                  </a:cubicBezTo>
                  <a:cubicBezTo>
                    <a:pt x="4089" y="741156"/>
                    <a:pt x="0" y="731283"/>
                    <a:pt x="0" y="720989"/>
                  </a:cubicBezTo>
                  <a:lnTo>
                    <a:pt x="0" y="38814"/>
                  </a:lnTo>
                  <a:cubicBezTo>
                    <a:pt x="0" y="28520"/>
                    <a:pt x="4089" y="18648"/>
                    <a:pt x="11368" y="11368"/>
                  </a:cubicBezTo>
                  <a:cubicBezTo>
                    <a:pt x="18648" y="4089"/>
                    <a:pt x="28520" y="0"/>
                    <a:pt x="38814" y="0"/>
                  </a:cubicBezTo>
                  <a:close/>
                </a:path>
              </a:pathLst>
            </a:custGeom>
            <a:solidFill>
              <a:srgbClr val="E9DAC1">
                <a:alpha val="44706"/>
              </a:srgbClr>
            </a:solidFill>
          </p:spPr>
        </p:sp>
        <p:sp>
          <p:nvSpPr>
            <p:cNvPr name="TextBox 13" id="13"/>
            <p:cNvSpPr txBox="true"/>
            <p:nvPr/>
          </p:nvSpPr>
          <p:spPr>
            <a:xfrm>
              <a:off x="0" y="-19050"/>
              <a:ext cx="637755" cy="778853"/>
            </a:xfrm>
            <a:prstGeom prst="rect">
              <a:avLst/>
            </a:prstGeom>
          </p:spPr>
          <p:txBody>
            <a:bodyPr anchor="ctr" rtlCol="false" tIns="27503" lIns="27503" bIns="27503" rIns="27503"/>
            <a:lstStyle/>
            <a:p>
              <a:pPr algn="ctr">
                <a:lnSpc>
                  <a:spcPts val="906"/>
                </a:lnSpc>
              </a:pPr>
            </a:p>
          </p:txBody>
        </p:sp>
      </p:grpSp>
      <p:grpSp>
        <p:nvGrpSpPr>
          <p:cNvPr name="Group 14" id="14"/>
          <p:cNvGrpSpPr/>
          <p:nvPr/>
        </p:nvGrpSpPr>
        <p:grpSpPr>
          <a:xfrm rot="0">
            <a:off x="3463492" y="6169983"/>
            <a:ext cx="3214698" cy="2613937"/>
            <a:chOff x="0" y="0"/>
            <a:chExt cx="934429" cy="759803"/>
          </a:xfrm>
        </p:grpSpPr>
        <p:sp>
          <p:nvSpPr>
            <p:cNvPr name="Freeform 15" id="15"/>
            <p:cNvSpPr/>
            <p:nvPr/>
          </p:nvSpPr>
          <p:spPr>
            <a:xfrm flipH="false" flipV="false" rot="0">
              <a:off x="0" y="0"/>
              <a:ext cx="934429" cy="759803"/>
            </a:xfrm>
            <a:custGeom>
              <a:avLst/>
              <a:gdLst/>
              <a:ahLst/>
              <a:cxnLst/>
              <a:rect r="r" b="b" t="t" l="l"/>
              <a:pathLst>
                <a:path h="759803" w="934429">
                  <a:moveTo>
                    <a:pt x="26491" y="0"/>
                  </a:moveTo>
                  <a:lnTo>
                    <a:pt x="907938" y="0"/>
                  </a:lnTo>
                  <a:cubicBezTo>
                    <a:pt x="922568" y="0"/>
                    <a:pt x="934429" y="11861"/>
                    <a:pt x="934429" y="26491"/>
                  </a:cubicBezTo>
                  <a:lnTo>
                    <a:pt x="934429" y="733312"/>
                  </a:lnTo>
                  <a:cubicBezTo>
                    <a:pt x="934429" y="740338"/>
                    <a:pt x="931638" y="747076"/>
                    <a:pt x="926670" y="752044"/>
                  </a:cubicBezTo>
                  <a:cubicBezTo>
                    <a:pt x="921702" y="757012"/>
                    <a:pt x="914963" y="759803"/>
                    <a:pt x="907938" y="759803"/>
                  </a:cubicBezTo>
                  <a:lnTo>
                    <a:pt x="26491" y="759803"/>
                  </a:lnTo>
                  <a:cubicBezTo>
                    <a:pt x="19465" y="759803"/>
                    <a:pt x="12727" y="757012"/>
                    <a:pt x="7759" y="752044"/>
                  </a:cubicBezTo>
                  <a:cubicBezTo>
                    <a:pt x="2791" y="747076"/>
                    <a:pt x="0" y="740338"/>
                    <a:pt x="0" y="733312"/>
                  </a:cubicBezTo>
                  <a:lnTo>
                    <a:pt x="0" y="26491"/>
                  </a:lnTo>
                  <a:cubicBezTo>
                    <a:pt x="0" y="19465"/>
                    <a:pt x="2791" y="12727"/>
                    <a:pt x="7759" y="7759"/>
                  </a:cubicBezTo>
                  <a:cubicBezTo>
                    <a:pt x="12727" y="2791"/>
                    <a:pt x="19465" y="0"/>
                    <a:pt x="26491" y="0"/>
                  </a:cubicBezTo>
                  <a:close/>
                </a:path>
              </a:pathLst>
            </a:custGeom>
            <a:solidFill>
              <a:srgbClr val="E9DAC1">
                <a:alpha val="44706"/>
              </a:srgbClr>
            </a:solidFill>
          </p:spPr>
        </p:sp>
        <p:sp>
          <p:nvSpPr>
            <p:cNvPr name="TextBox 16" id="16"/>
            <p:cNvSpPr txBox="true"/>
            <p:nvPr/>
          </p:nvSpPr>
          <p:spPr>
            <a:xfrm>
              <a:off x="0" y="-19050"/>
              <a:ext cx="934429" cy="778853"/>
            </a:xfrm>
            <a:prstGeom prst="rect">
              <a:avLst/>
            </a:prstGeom>
          </p:spPr>
          <p:txBody>
            <a:bodyPr anchor="ctr" rtlCol="false" tIns="27503" lIns="27503" bIns="27503" rIns="27503"/>
            <a:lstStyle/>
            <a:p>
              <a:pPr algn="ctr">
                <a:lnSpc>
                  <a:spcPts val="906"/>
                </a:lnSpc>
              </a:pPr>
            </a:p>
          </p:txBody>
        </p:sp>
      </p:grpSp>
      <p:sp>
        <p:nvSpPr>
          <p:cNvPr name="Freeform 17" id="17"/>
          <p:cNvSpPr/>
          <p:nvPr/>
        </p:nvSpPr>
        <p:spPr>
          <a:xfrm flipH="false" flipV="false" rot="0">
            <a:off x="2010300" y="6575119"/>
            <a:ext cx="1056689" cy="2200370"/>
          </a:xfrm>
          <a:custGeom>
            <a:avLst/>
            <a:gdLst/>
            <a:ahLst/>
            <a:cxnLst/>
            <a:rect r="r" b="b" t="t" l="l"/>
            <a:pathLst>
              <a:path h="2200370" w="1056689">
                <a:moveTo>
                  <a:pt x="0" y="0"/>
                </a:moveTo>
                <a:lnTo>
                  <a:pt x="1056689" y="0"/>
                </a:lnTo>
                <a:lnTo>
                  <a:pt x="1056689" y="2200370"/>
                </a:lnTo>
                <a:lnTo>
                  <a:pt x="0" y="2200370"/>
                </a:lnTo>
                <a:lnTo>
                  <a:pt x="0" y="0"/>
                </a:lnTo>
                <a:close/>
              </a:path>
            </a:pathLst>
          </a:custGeom>
          <a:blipFill>
            <a:blip r:embed="rId6"/>
            <a:stretch>
              <a:fillRect l="0" t="0" r="0" b="0"/>
            </a:stretch>
          </a:blipFill>
        </p:spPr>
      </p:sp>
      <p:sp>
        <p:nvSpPr>
          <p:cNvPr name="Freeform 18" id="18"/>
          <p:cNvSpPr/>
          <p:nvPr/>
        </p:nvSpPr>
        <p:spPr>
          <a:xfrm flipH="false" flipV="false" rot="0">
            <a:off x="3512236" y="6568662"/>
            <a:ext cx="2564042" cy="2184184"/>
          </a:xfrm>
          <a:custGeom>
            <a:avLst/>
            <a:gdLst/>
            <a:ahLst/>
            <a:cxnLst/>
            <a:rect r="r" b="b" t="t" l="l"/>
            <a:pathLst>
              <a:path h="2184184" w="2564042">
                <a:moveTo>
                  <a:pt x="0" y="0"/>
                </a:moveTo>
                <a:lnTo>
                  <a:pt x="2564043" y="0"/>
                </a:lnTo>
                <a:lnTo>
                  <a:pt x="2564043" y="2184184"/>
                </a:lnTo>
                <a:lnTo>
                  <a:pt x="0" y="2184184"/>
                </a:lnTo>
                <a:lnTo>
                  <a:pt x="0" y="0"/>
                </a:lnTo>
                <a:close/>
              </a:path>
            </a:pathLst>
          </a:custGeom>
          <a:blipFill>
            <a:blip r:embed="rId7"/>
            <a:stretch>
              <a:fillRect l="0" t="0" r="0" b="0"/>
            </a:stretch>
          </a:blipFill>
        </p:spPr>
      </p:sp>
      <p:sp>
        <p:nvSpPr>
          <p:cNvPr name="Freeform 19" id="19"/>
          <p:cNvSpPr/>
          <p:nvPr/>
        </p:nvSpPr>
        <p:spPr>
          <a:xfrm flipH="false" flipV="false" rot="0">
            <a:off x="1071611" y="6289486"/>
            <a:ext cx="937949" cy="2485395"/>
          </a:xfrm>
          <a:custGeom>
            <a:avLst/>
            <a:gdLst/>
            <a:ahLst/>
            <a:cxnLst/>
            <a:rect r="r" b="b" t="t" l="l"/>
            <a:pathLst>
              <a:path h="2485395" w="937949">
                <a:moveTo>
                  <a:pt x="0" y="0"/>
                </a:moveTo>
                <a:lnTo>
                  <a:pt x="937949" y="0"/>
                </a:lnTo>
                <a:lnTo>
                  <a:pt x="937949" y="2485395"/>
                </a:lnTo>
                <a:lnTo>
                  <a:pt x="0" y="2485395"/>
                </a:lnTo>
                <a:lnTo>
                  <a:pt x="0" y="0"/>
                </a:lnTo>
                <a:close/>
              </a:path>
            </a:pathLst>
          </a:custGeom>
          <a:blipFill>
            <a:blip r:embed="rId8"/>
            <a:stretch>
              <a:fillRect l="0" t="0" r="0" b="0"/>
            </a:stretch>
          </a:blipFill>
        </p:spPr>
      </p:sp>
      <p:sp>
        <p:nvSpPr>
          <p:cNvPr name="Freeform 20" id="20"/>
          <p:cNvSpPr/>
          <p:nvPr/>
        </p:nvSpPr>
        <p:spPr>
          <a:xfrm flipH="false" flipV="false" rot="0">
            <a:off x="4704101" y="2965631"/>
            <a:ext cx="1689554" cy="2510937"/>
          </a:xfrm>
          <a:custGeom>
            <a:avLst/>
            <a:gdLst/>
            <a:ahLst/>
            <a:cxnLst/>
            <a:rect r="r" b="b" t="t" l="l"/>
            <a:pathLst>
              <a:path h="2510937" w="1689554">
                <a:moveTo>
                  <a:pt x="0" y="0"/>
                </a:moveTo>
                <a:lnTo>
                  <a:pt x="1689554" y="0"/>
                </a:lnTo>
                <a:lnTo>
                  <a:pt x="1689554" y="2510937"/>
                </a:lnTo>
                <a:lnTo>
                  <a:pt x="0" y="2510937"/>
                </a:lnTo>
                <a:lnTo>
                  <a:pt x="0" y="0"/>
                </a:lnTo>
                <a:close/>
              </a:path>
            </a:pathLst>
          </a:custGeom>
          <a:blipFill>
            <a:blip r:embed="rId5"/>
            <a:stretch>
              <a:fillRect l="0" t="0" r="0" b="0"/>
            </a:stretch>
          </a:blipFill>
        </p:spPr>
      </p:sp>
      <p:sp>
        <p:nvSpPr>
          <p:cNvPr name="Freeform 21" id="21"/>
          <p:cNvSpPr/>
          <p:nvPr/>
        </p:nvSpPr>
        <p:spPr>
          <a:xfrm flipH="false" flipV="false" rot="0">
            <a:off x="1071611" y="2863463"/>
            <a:ext cx="550329" cy="550329"/>
          </a:xfrm>
          <a:custGeom>
            <a:avLst/>
            <a:gdLst/>
            <a:ahLst/>
            <a:cxnLst/>
            <a:rect r="r" b="b" t="t" l="l"/>
            <a:pathLst>
              <a:path h="550329" w="550329">
                <a:moveTo>
                  <a:pt x="0" y="0"/>
                </a:moveTo>
                <a:lnTo>
                  <a:pt x="550329" y="0"/>
                </a:lnTo>
                <a:lnTo>
                  <a:pt x="550329" y="550329"/>
                </a:lnTo>
                <a:lnTo>
                  <a:pt x="0" y="5503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4053387" y="4945246"/>
            <a:ext cx="531323" cy="531323"/>
          </a:xfrm>
          <a:custGeom>
            <a:avLst/>
            <a:gdLst/>
            <a:ahLst/>
            <a:cxnLst/>
            <a:rect r="r" b="b" t="t" l="l"/>
            <a:pathLst>
              <a:path h="531323" w="531323">
                <a:moveTo>
                  <a:pt x="0" y="0"/>
                </a:moveTo>
                <a:lnTo>
                  <a:pt x="531323" y="0"/>
                </a:lnTo>
                <a:lnTo>
                  <a:pt x="531323" y="531322"/>
                </a:lnTo>
                <a:lnTo>
                  <a:pt x="0" y="531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2685685" y="8232146"/>
            <a:ext cx="542734" cy="542734"/>
          </a:xfrm>
          <a:custGeom>
            <a:avLst/>
            <a:gdLst/>
            <a:ahLst/>
            <a:cxnLst/>
            <a:rect r="r" b="b" t="t" l="l"/>
            <a:pathLst>
              <a:path h="542734" w="542734">
                <a:moveTo>
                  <a:pt x="0" y="0"/>
                </a:moveTo>
                <a:lnTo>
                  <a:pt x="542735" y="0"/>
                </a:lnTo>
                <a:lnTo>
                  <a:pt x="542735" y="542735"/>
                </a:lnTo>
                <a:lnTo>
                  <a:pt x="0" y="5427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6076279" y="8209948"/>
            <a:ext cx="564933" cy="564933"/>
          </a:xfrm>
          <a:custGeom>
            <a:avLst/>
            <a:gdLst/>
            <a:ahLst/>
            <a:cxnLst/>
            <a:rect r="r" b="b" t="t" l="l"/>
            <a:pathLst>
              <a:path h="564933" w="564933">
                <a:moveTo>
                  <a:pt x="0" y="0"/>
                </a:moveTo>
                <a:lnTo>
                  <a:pt x="564933" y="0"/>
                </a:lnTo>
                <a:lnTo>
                  <a:pt x="564933" y="564933"/>
                </a:lnTo>
                <a:lnTo>
                  <a:pt x="0" y="56493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14027798" y="6973593"/>
            <a:ext cx="530253" cy="535555"/>
          </a:xfrm>
          <a:custGeom>
            <a:avLst/>
            <a:gdLst/>
            <a:ahLst/>
            <a:cxnLst/>
            <a:rect r="r" b="b" t="t" l="l"/>
            <a:pathLst>
              <a:path h="535555" w="530253">
                <a:moveTo>
                  <a:pt x="0" y="0"/>
                </a:moveTo>
                <a:lnTo>
                  <a:pt x="530252" y="0"/>
                </a:lnTo>
                <a:lnTo>
                  <a:pt x="530252" y="535555"/>
                </a:lnTo>
                <a:lnTo>
                  <a:pt x="0" y="53555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6" id="26"/>
          <p:cNvSpPr/>
          <p:nvPr/>
        </p:nvSpPr>
        <p:spPr>
          <a:xfrm flipH="false" flipV="false" rot="-2910472">
            <a:off x="5859475" y="2398292"/>
            <a:ext cx="471547" cy="1142864"/>
          </a:xfrm>
          <a:custGeom>
            <a:avLst/>
            <a:gdLst/>
            <a:ahLst/>
            <a:cxnLst/>
            <a:rect r="r" b="b" t="t" l="l"/>
            <a:pathLst>
              <a:path h="1142864" w="471547">
                <a:moveTo>
                  <a:pt x="0" y="0"/>
                </a:moveTo>
                <a:lnTo>
                  <a:pt x="471548" y="0"/>
                </a:lnTo>
                <a:lnTo>
                  <a:pt x="471548" y="1142864"/>
                </a:lnTo>
                <a:lnTo>
                  <a:pt x="0" y="1142864"/>
                </a:lnTo>
                <a:lnTo>
                  <a:pt x="0" y="0"/>
                </a:lnTo>
                <a:close/>
              </a:path>
            </a:pathLst>
          </a:custGeom>
          <a:blipFill>
            <a:blip r:embed="rId19"/>
            <a:stretch>
              <a:fillRect l="0" t="0" r="0" b="0"/>
            </a:stretch>
          </a:blipFill>
        </p:spPr>
      </p:sp>
      <p:sp>
        <p:nvSpPr>
          <p:cNvPr name="Freeform 27" id="27"/>
          <p:cNvSpPr/>
          <p:nvPr/>
        </p:nvSpPr>
        <p:spPr>
          <a:xfrm flipH="false" flipV="false" rot="0">
            <a:off x="6129938" y="6771280"/>
            <a:ext cx="466010" cy="1129443"/>
          </a:xfrm>
          <a:custGeom>
            <a:avLst/>
            <a:gdLst/>
            <a:ahLst/>
            <a:cxnLst/>
            <a:rect r="r" b="b" t="t" l="l"/>
            <a:pathLst>
              <a:path h="1129443" w="466010">
                <a:moveTo>
                  <a:pt x="0" y="0"/>
                </a:moveTo>
                <a:lnTo>
                  <a:pt x="466010" y="0"/>
                </a:lnTo>
                <a:lnTo>
                  <a:pt x="466010" y="1129443"/>
                </a:lnTo>
                <a:lnTo>
                  <a:pt x="0" y="1129443"/>
                </a:lnTo>
                <a:lnTo>
                  <a:pt x="0" y="0"/>
                </a:lnTo>
                <a:close/>
              </a:path>
            </a:pathLst>
          </a:custGeom>
          <a:blipFill>
            <a:blip r:embed="rId20"/>
            <a:stretch>
              <a:fillRect l="0" t="0" r="0" b="0"/>
            </a:stretch>
          </a:blipFill>
        </p:spPr>
      </p:sp>
      <p:sp>
        <p:nvSpPr>
          <p:cNvPr name="Freeform 28" id="28"/>
          <p:cNvSpPr/>
          <p:nvPr/>
        </p:nvSpPr>
        <p:spPr>
          <a:xfrm flipH="false" flipV="false" rot="0">
            <a:off x="11496900" y="8428724"/>
            <a:ext cx="3198226" cy="1439463"/>
          </a:xfrm>
          <a:custGeom>
            <a:avLst/>
            <a:gdLst/>
            <a:ahLst/>
            <a:cxnLst/>
            <a:rect r="r" b="b" t="t" l="l"/>
            <a:pathLst>
              <a:path h="1439463" w="3198226">
                <a:moveTo>
                  <a:pt x="0" y="0"/>
                </a:moveTo>
                <a:lnTo>
                  <a:pt x="3198225" y="0"/>
                </a:lnTo>
                <a:lnTo>
                  <a:pt x="3198225" y="1439463"/>
                </a:lnTo>
                <a:lnTo>
                  <a:pt x="0" y="1439463"/>
                </a:lnTo>
                <a:lnTo>
                  <a:pt x="0" y="0"/>
                </a:lnTo>
                <a:close/>
              </a:path>
            </a:pathLst>
          </a:custGeom>
          <a:blipFill>
            <a:blip r:embed="rId21"/>
            <a:stretch>
              <a:fillRect l="0" t="0" r="0" b="0"/>
            </a:stretch>
          </a:blipFill>
        </p:spPr>
      </p:sp>
      <p:sp>
        <p:nvSpPr>
          <p:cNvPr name="Freeform 29" id="29"/>
          <p:cNvSpPr/>
          <p:nvPr/>
        </p:nvSpPr>
        <p:spPr>
          <a:xfrm flipH="false" flipV="false" rot="0">
            <a:off x="11679000" y="6368247"/>
            <a:ext cx="2834025" cy="1613033"/>
          </a:xfrm>
          <a:custGeom>
            <a:avLst/>
            <a:gdLst/>
            <a:ahLst/>
            <a:cxnLst/>
            <a:rect r="r" b="b" t="t" l="l"/>
            <a:pathLst>
              <a:path h="1613033" w="2834025">
                <a:moveTo>
                  <a:pt x="0" y="0"/>
                </a:moveTo>
                <a:lnTo>
                  <a:pt x="2834025" y="0"/>
                </a:lnTo>
                <a:lnTo>
                  <a:pt x="2834025" y="1613033"/>
                </a:lnTo>
                <a:lnTo>
                  <a:pt x="0" y="1613033"/>
                </a:lnTo>
                <a:lnTo>
                  <a:pt x="0" y="0"/>
                </a:lnTo>
                <a:close/>
              </a:path>
            </a:pathLst>
          </a:custGeom>
          <a:blipFill>
            <a:blip r:embed="rId22"/>
            <a:stretch>
              <a:fillRect l="0" t="0" r="0" b="0"/>
            </a:stretch>
          </a:blipFill>
        </p:spPr>
      </p:sp>
      <p:sp>
        <p:nvSpPr>
          <p:cNvPr name="AutoShape 30" id="30"/>
          <p:cNvSpPr/>
          <p:nvPr/>
        </p:nvSpPr>
        <p:spPr>
          <a:xfrm>
            <a:off x="15805675" y="4120556"/>
            <a:ext cx="531059" cy="4963748"/>
          </a:xfrm>
          <a:prstGeom prst="line">
            <a:avLst/>
          </a:prstGeom>
          <a:ln cap="flat" w="38100">
            <a:solidFill>
              <a:srgbClr val="000000"/>
            </a:solidFill>
            <a:prstDash val="solid"/>
            <a:headEnd type="none" len="sm" w="sm"/>
            <a:tailEnd type="arrow" len="sm" w="med"/>
          </a:ln>
        </p:spPr>
      </p:sp>
      <p:sp>
        <p:nvSpPr>
          <p:cNvPr name="AutoShape 31" id="31"/>
          <p:cNvSpPr/>
          <p:nvPr/>
        </p:nvSpPr>
        <p:spPr>
          <a:xfrm flipH="true" flipV="true">
            <a:off x="13096012" y="7981280"/>
            <a:ext cx="0" cy="447444"/>
          </a:xfrm>
          <a:prstGeom prst="line">
            <a:avLst/>
          </a:prstGeom>
          <a:ln cap="flat" w="38100">
            <a:solidFill>
              <a:srgbClr val="000000"/>
            </a:solidFill>
            <a:prstDash val="solid"/>
            <a:headEnd type="none" len="sm" w="sm"/>
            <a:tailEnd type="arrow" len="sm" w="med"/>
          </a:ln>
        </p:spPr>
      </p:sp>
      <p:grpSp>
        <p:nvGrpSpPr>
          <p:cNvPr name="Group 32" id="32"/>
          <p:cNvGrpSpPr/>
          <p:nvPr/>
        </p:nvGrpSpPr>
        <p:grpSpPr>
          <a:xfrm rot="0">
            <a:off x="11460531" y="2197532"/>
            <a:ext cx="2390023" cy="3721514"/>
            <a:chOff x="0" y="0"/>
            <a:chExt cx="3186698" cy="4962018"/>
          </a:xfrm>
        </p:grpSpPr>
        <p:sp>
          <p:nvSpPr>
            <p:cNvPr name="Freeform 33" id="33"/>
            <p:cNvSpPr/>
            <p:nvPr/>
          </p:nvSpPr>
          <p:spPr>
            <a:xfrm flipH="false" flipV="false" rot="0">
              <a:off x="238753" y="0"/>
              <a:ext cx="2798484" cy="4962018"/>
            </a:xfrm>
            <a:custGeom>
              <a:avLst/>
              <a:gdLst/>
              <a:ahLst/>
              <a:cxnLst/>
              <a:rect r="r" b="b" t="t" l="l"/>
              <a:pathLst>
                <a:path h="4962018" w="2798484">
                  <a:moveTo>
                    <a:pt x="0" y="0"/>
                  </a:moveTo>
                  <a:lnTo>
                    <a:pt x="2798484" y="0"/>
                  </a:lnTo>
                  <a:lnTo>
                    <a:pt x="2798484" y="4962018"/>
                  </a:lnTo>
                  <a:lnTo>
                    <a:pt x="0" y="4962018"/>
                  </a:lnTo>
                  <a:lnTo>
                    <a:pt x="0" y="0"/>
                  </a:lnTo>
                  <a:close/>
                </a:path>
              </a:pathLst>
            </a:custGeom>
            <a:blipFill>
              <a:blip r:embed="rId23"/>
              <a:stretch>
                <a:fillRect l="0" t="0" r="0" b="0"/>
              </a:stretch>
            </a:blipFill>
          </p:spPr>
        </p:sp>
        <p:grpSp>
          <p:nvGrpSpPr>
            <p:cNvPr name="Group 34" id="34"/>
            <p:cNvGrpSpPr/>
            <p:nvPr/>
          </p:nvGrpSpPr>
          <p:grpSpPr>
            <a:xfrm rot="0">
              <a:off x="298104" y="1101299"/>
              <a:ext cx="1309473" cy="2937721"/>
              <a:chOff x="0" y="0"/>
              <a:chExt cx="1596390" cy="3581400"/>
            </a:xfrm>
          </p:grpSpPr>
          <p:sp>
            <p:nvSpPr>
              <p:cNvPr name="Freeform 35" id="35"/>
              <p:cNvSpPr/>
              <p:nvPr/>
            </p:nvSpPr>
            <p:spPr>
              <a:xfrm flipH="false" flipV="false" rot="0">
                <a:off x="50800" y="50800"/>
                <a:ext cx="1497330" cy="3487420"/>
              </a:xfrm>
              <a:custGeom>
                <a:avLst/>
                <a:gdLst/>
                <a:ahLst/>
                <a:cxnLst/>
                <a:rect r="r" b="b" t="t" l="l"/>
                <a:pathLst>
                  <a:path h="3487420" w="1497330">
                    <a:moveTo>
                      <a:pt x="0" y="482600"/>
                    </a:moveTo>
                    <a:cubicBezTo>
                      <a:pt x="0" y="482600"/>
                      <a:pt x="1270" y="476250"/>
                      <a:pt x="2540" y="473710"/>
                    </a:cubicBezTo>
                    <a:cubicBezTo>
                      <a:pt x="2540" y="471170"/>
                      <a:pt x="3810" y="464820"/>
                      <a:pt x="3810" y="464820"/>
                    </a:cubicBezTo>
                    <a:cubicBezTo>
                      <a:pt x="3810" y="464820"/>
                      <a:pt x="6350" y="459740"/>
                      <a:pt x="8890" y="457200"/>
                    </a:cubicBezTo>
                    <a:cubicBezTo>
                      <a:pt x="10160" y="454660"/>
                      <a:pt x="12700" y="448310"/>
                      <a:pt x="12700" y="448310"/>
                    </a:cubicBezTo>
                    <a:cubicBezTo>
                      <a:pt x="12700" y="448310"/>
                      <a:pt x="16510" y="444500"/>
                      <a:pt x="19050" y="441960"/>
                    </a:cubicBezTo>
                    <a:cubicBezTo>
                      <a:pt x="20320" y="439420"/>
                      <a:pt x="24130" y="434340"/>
                      <a:pt x="24130" y="434340"/>
                    </a:cubicBezTo>
                    <a:cubicBezTo>
                      <a:pt x="24130" y="434340"/>
                      <a:pt x="30480" y="430530"/>
                      <a:pt x="31750" y="429260"/>
                    </a:cubicBezTo>
                    <a:cubicBezTo>
                      <a:pt x="33020" y="429260"/>
                      <a:pt x="33020" y="429260"/>
                      <a:pt x="33020" y="427990"/>
                    </a:cubicBezTo>
                    <a:cubicBezTo>
                      <a:pt x="35560" y="422910"/>
                      <a:pt x="31750" y="383540"/>
                      <a:pt x="33020" y="358140"/>
                    </a:cubicBezTo>
                    <a:cubicBezTo>
                      <a:pt x="35560" y="327660"/>
                      <a:pt x="38100" y="292100"/>
                      <a:pt x="48260" y="256540"/>
                    </a:cubicBezTo>
                    <a:cubicBezTo>
                      <a:pt x="59690" y="212090"/>
                      <a:pt x="73660" y="134620"/>
                      <a:pt x="104140" y="114300"/>
                    </a:cubicBezTo>
                    <a:cubicBezTo>
                      <a:pt x="128270" y="99060"/>
                      <a:pt x="170180" y="101600"/>
                      <a:pt x="198120" y="115570"/>
                    </a:cubicBezTo>
                    <a:cubicBezTo>
                      <a:pt x="233680" y="135890"/>
                      <a:pt x="265430" y="200660"/>
                      <a:pt x="288290" y="247650"/>
                    </a:cubicBezTo>
                    <a:cubicBezTo>
                      <a:pt x="309880" y="293370"/>
                      <a:pt x="326390" y="365760"/>
                      <a:pt x="334010" y="394970"/>
                    </a:cubicBezTo>
                    <a:cubicBezTo>
                      <a:pt x="337820" y="405130"/>
                      <a:pt x="339090" y="417830"/>
                      <a:pt x="341630" y="417830"/>
                    </a:cubicBezTo>
                    <a:cubicBezTo>
                      <a:pt x="341630" y="417830"/>
                      <a:pt x="344170" y="414020"/>
                      <a:pt x="344170" y="414020"/>
                    </a:cubicBezTo>
                    <a:cubicBezTo>
                      <a:pt x="344170" y="414020"/>
                      <a:pt x="347980" y="410210"/>
                      <a:pt x="350520" y="407670"/>
                    </a:cubicBezTo>
                    <a:cubicBezTo>
                      <a:pt x="353060" y="406400"/>
                      <a:pt x="358140" y="402590"/>
                      <a:pt x="358140" y="402590"/>
                    </a:cubicBezTo>
                    <a:cubicBezTo>
                      <a:pt x="358140" y="402590"/>
                      <a:pt x="363220" y="398780"/>
                      <a:pt x="365760" y="397510"/>
                    </a:cubicBezTo>
                    <a:cubicBezTo>
                      <a:pt x="368300" y="396240"/>
                      <a:pt x="373380" y="393700"/>
                      <a:pt x="373380" y="393700"/>
                    </a:cubicBezTo>
                    <a:cubicBezTo>
                      <a:pt x="374650" y="393700"/>
                      <a:pt x="379730" y="392430"/>
                      <a:pt x="382270" y="391160"/>
                    </a:cubicBezTo>
                    <a:cubicBezTo>
                      <a:pt x="386080" y="391160"/>
                      <a:pt x="391160" y="388620"/>
                      <a:pt x="391160" y="388620"/>
                    </a:cubicBezTo>
                    <a:cubicBezTo>
                      <a:pt x="392430" y="388620"/>
                      <a:pt x="392430" y="388620"/>
                      <a:pt x="392430" y="388620"/>
                    </a:cubicBezTo>
                    <a:cubicBezTo>
                      <a:pt x="392430" y="388620"/>
                      <a:pt x="397510" y="388620"/>
                      <a:pt x="401320" y="388620"/>
                    </a:cubicBezTo>
                    <a:cubicBezTo>
                      <a:pt x="403860" y="388620"/>
                      <a:pt x="410210" y="388620"/>
                      <a:pt x="410210" y="388620"/>
                    </a:cubicBezTo>
                    <a:cubicBezTo>
                      <a:pt x="410210" y="388620"/>
                      <a:pt x="416560" y="391160"/>
                      <a:pt x="419100" y="391160"/>
                    </a:cubicBezTo>
                    <a:cubicBezTo>
                      <a:pt x="421640" y="392430"/>
                      <a:pt x="427990" y="393700"/>
                      <a:pt x="427990" y="393700"/>
                    </a:cubicBezTo>
                    <a:cubicBezTo>
                      <a:pt x="427990" y="393700"/>
                      <a:pt x="433070" y="396240"/>
                      <a:pt x="435610" y="397510"/>
                    </a:cubicBezTo>
                    <a:cubicBezTo>
                      <a:pt x="439420" y="398780"/>
                      <a:pt x="444500" y="402590"/>
                      <a:pt x="444500" y="402590"/>
                    </a:cubicBezTo>
                    <a:cubicBezTo>
                      <a:pt x="444500" y="402590"/>
                      <a:pt x="448310" y="406400"/>
                      <a:pt x="450850" y="407670"/>
                    </a:cubicBezTo>
                    <a:cubicBezTo>
                      <a:pt x="453390" y="410210"/>
                      <a:pt x="458470" y="414020"/>
                      <a:pt x="458470" y="414020"/>
                    </a:cubicBezTo>
                    <a:cubicBezTo>
                      <a:pt x="458470" y="414020"/>
                      <a:pt x="461010" y="419100"/>
                      <a:pt x="463550" y="421640"/>
                    </a:cubicBezTo>
                    <a:cubicBezTo>
                      <a:pt x="464820" y="424180"/>
                      <a:pt x="468630" y="429260"/>
                      <a:pt x="468630" y="429260"/>
                    </a:cubicBezTo>
                    <a:cubicBezTo>
                      <a:pt x="468630" y="429260"/>
                      <a:pt x="471170" y="435610"/>
                      <a:pt x="471170" y="438150"/>
                    </a:cubicBezTo>
                    <a:cubicBezTo>
                      <a:pt x="472440" y="440690"/>
                      <a:pt x="474980" y="447040"/>
                      <a:pt x="474980" y="447040"/>
                    </a:cubicBezTo>
                    <a:cubicBezTo>
                      <a:pt x="474980" y="447040"/>
                      <a:pt x="476250" y="452120"/>
                      <a:pt x="476250" y="455930"/>
                    </a:cubicBezTo>
                    <a:cubicBezTo>
                      <a:pt x="476250" y="458470"/>
                      <a:pt x="477520" y="459740"/>
                      <a:pt x="477520" y="464820"/>
                    </a:cubicBezTo>
                    <a:cubicBezTo>
                      <a:pt x="477520" y="478790"/>
                      <a:pt x="477520" y="519430"/>
                      <a:pt x="477520" y="548640"/>
                    </a:cubicBezTo>
                    <a:cubicBezTo>
                      <a:pt x="477520" y="582930"/>
                      <a:pt x="477520" y="623570"/>
                      <a:pt x="477520" y="660400"/>
                    </a:cubicBezTo>
                    <a:cubicBezTo>
                      <a:pt x="477520" y="693420"/>
                      <a:pt x="477520" y="723900"/>
                      <a:pt x="477520" y="756920"/>
                    </a:cubicBezTo>
                    <a:cubicBezTo>
                      <a:pt x="477520" y="789940"/>
                      <a:pt x="477520" y="859790"/>
                      <a:pt x="477520" y="859790"/>
                    </a:cubicBezTo>
                    <a:cubicBezTo>
                      <a:pt x="477520" y="861060"/>
                      <a:pt x="476250" y="866140"/>
                      <a:pt x="476250" y="869950"/>
                    </a:cubicBezTo>
                    <a:cubicBezTo>
                      <a:pt x="476250" y="872490"/>
                      <a:pt x="474980" y="878840"/>
                      <a:pt x="474980" y="878840"/>
                    </a:cubicBezTo>
                    <a:cubicBezTo>
                      <a:pt x="474980" y="880110"/>
                      <a:pt x="490220" y="934720"/>
                      <a:pt x="499110" y="963930"/>
                    </a:cubicBezTo>
                    <a:cubicBezTo>
                      <a:pt x="509270" y="996950"/>
                      <a:pt x="519430" y="1066800"/>
                      <a:pt x="532130" y="1068070"/>
                    </a:cubicBezTo>
                    <a:cubicBezTo>
                      <a:pt x="543560" y="1068070"/>
                      <a:pt x="558800" y="1000760"/>
                      <a:pt x="571500" y="966470"/>
                    </a:cubicBezTo>
                    <a:cubicBezTo>
                      <a:pt x="582930" y="933450"/>
                      <a:pt x="600710" y="892810"/>
                      <a:pt x="604520" y="866140"/>
                    </a:cubicBezTo>
                    <a:cubicBezTo>
                      <a:pt x="607060" y="849630"/>
                      <a:pt x="604520" y="844550"/>
                      <a:pt x="604520" y="824230"/>
                    </a:cubicBezTo>
                    <a:cubicBezTo>
                      <a:pt x="604520" y="768350"/>
                      <a:pt x="604520" y="599440"/>
                      <a:pt x="605790" y="502920"/>
                    </a:cubicBezTo>
                    <a:cubicBezTo>
                      <a:pt x="605790" y="424180"/>
                      <a:pt x="605790" y="346710"/>
                      <a:pt x="607060" y="288290"/>
                    </a:cubicBezTo>
                    <a:cubicBezTo>
                      <a:pt x="608330" y="248920"/>
                      <a:pt x="612140" y="189230"/>
                      <a:pt x="612140" y="189230"/>
                    </a:cubicBezTo>
                    <a:cubicBezTo>
                      <a:pt x="612140" y="189230"/>
                      <a:pt x="612140" y="182880"/>
                      <a:pt x="612140" y="180340"/>
                    </a:cubicBezTo>
                    <a:cubicBezTo>
                      <a:pt x="613410" y="176530"/>
                      <a:pt x="613410" y="171450"/>
                      <a:pt x="613410" y="171450"/>
                    </a:cubicBezTo>
                    <a:cubicBezTo>
                      <a:pt x="613410" y="170180"/>
                      <a:pt x="614680" y="165100"/>
                      <a:pt x="615950" y="162560"/>
                    </a:cubicBezTo>
                    <a:cubicBezTo>
                      <a:pt x="617220" y="158750"/>
                      <a:pt x="618490" y="153670"/>
                      <a:pt x="619760" y="153670"/>
                    </a:cubicBezTo>
                    <a:cubicBezTo>
                      <a:pt x="619760" y="153670"/>
                      <a:pt x="622300" y="148590"/>
                      <a:pt x="623570" y="146050"/>
                    </a:cubicBezTo>
                    <a:cubicBezTo>
                      <a:pt x="626110" y="143510"/>
                      <a:pt x="628650" y="138430"/>
                      <a:pt x="628650" y="138430"/>
                    </a:cubicBezTo>
                    <a:cubicBezTo>
                      <a:pt x="628650" y="138430"/>
                      <a:pt x="633730" y="133350"/>
                      <a:pt x="636270" y="132080"/>
                    </a:cubicBezTo>
                    <a:cubicBezTo>
                      <a:pt x="637540" y="129540"/>
                      <a:pt x="642620" y="125730"/>
                      <a:pt x="642620" y="125730"/>
                    </a:cubicBezTo>
                    <a:cubicBezTo>
                      <a:pt x="642620" y="125730"/>
                      <a:pt x="647700" y="121920"/>
                      <a:pt x="650240" y="120650"/>
                    </a:cubicBezTo>
                    <a:cubicBezTo>
                      <a:pt x="652780" y="119380"/>
                      <a:pt x="657860" y="115570"/>
                      <a:pt x="657860" y="115570"/>
                    </a:cubicBezTo>
                    <a:cubicBezTo>
                      <a:pt x="657860" y="115570"/>
                      <a:pt x="664210" y="114300"/>
                      <a:pt x="666750" y="113030"/>
                    </a:cubicBezTo>
                    <a:cubicBezTo>
                      <a:pt x="670560" y="113030"/>
                      <a:pt x="675640" y="110490"/>
                      <a:pt x="675640" y="110490"/>
                    </a:cubicBezTo>
                    <a:cubicBezTo>
                      <a:pt x="675640" y="110490"/>
                      <a:pt x="681990" y="110490"/>
                      <a:pt x="684530" y="110490"/>
                    </a:cubicBezTo>
                    <a:cubicBezTo>
                      <a:pt x="688340" y="110490"/>
                      <a:pt x="694690" y="110490"/>
                      <a:pt x="694690" y="110490"/>
                    </a:cubicBezTo>
                    <a:cubicBezTo>
                      <a:pt x="694690" y="110490"/>
                      <a:pt x="699770" y="111760"/>
                      <a:pt x="703580" y="111760"/>
                    </a:cubicBezTo>
                    <a:cubicBezTo>
                      <a:pt x="706120" y="113030"/>
                      <a:pt x="712470" y="114300"/>
                      <a:pt x="712470" y="114300"/>
                    </a:cubicBezTo>
                    <a:cubicBezTo>
                      <a:pt x="712470" y="114300"/>
                      <a:pt x="717550" y="116840"/>
                      <a:pt x="720090" y="118110"/>
                    </a:cubicBezTo>
                    <a:cubicBezTo>
                      <a:pt x="722630" y="119380"/>
                      <a:pt x="728980" y="121920"/>
                      <a:pt x="728980" y="121920"/>
                    </a:cubicBezTo>
                    <a:cubicBezTo>
                      <a:pt x="728980" y="121920"/>
                      <a:pt x="734060" y="125730"/>
                      <a:pt x="735330" y="128270"/>
                    </a:cubicBezTo>
                    <a:cubicBezTo>
                      <a:pt x="737870" y="129540"/>
                      <a:pt x="742950" y="133350"/>
                      <a:pt x="742950" y="133350"/>
                    </a:cubicBezTo>
                    <a:cubicBezTo>
                      <a:pt x="742950" y="133350"/>
                      <a:pt x="748030" y="139700"/>
                      <a:pt x="748030" y="140970"/>
                    </a:cubicBezTo>
                    <a:cubicBezTo>
                      <a:pt x="749300" y="140970"/>
                      <a:pt x="749300" y="140970"/>
                      <a:pt x="749300" y="142240"/>
                    </a:cubicBezTo>
                    <a:cubicBezTo>
                      <a:pt x="750570" y="142240"/>
                      <a:pt x="751840" y="143510"/>
                      <a:pt x="753110" y="144780"/>
                    </a:cubicBezTo>
                    <a:cubicBezTo>
                      <a:pt x="755650" y="146050"/>
                      <a:pt x="760730" y="149860"/>
                      <a:pt x="760730" y="151130"/>
                    </a:cubicBezTo>
                    <a:cubicBezTo>
                      <a:pt x="760730" y="151130"/>
                      <a:pt x="764540" y="154940"/>
                      <a:pt x="765810" y="157480"/>
                    </a:cubicBezTo>
                    <a:cubicBezTo>
                      <a:pt x="767080" y="160020"/>
                      <a:pt x="770890" y="165100"/>
                      <a:pt x="770890" y="165100"/>
                    </a:cubicBezTo>
                    <a:cubicBezTo>
                      <a:pt x="770890" y="165100"/>
                      <a:pt x="773430" y="172720"/>
                      <a:pt x="774700" y="172720"/>
                    </a:cubicBezTo>
                    <a:cubicBezTo>
                      <a:pt x="775970" y="172720"/>
                      <a:pt x="778510" y="153670"/>
                      <a:pt x="778510" y="153670"/>
                    </a:cubicBezTo>
                    <a:cubicBezTo>
                      <a:pt x="778510" y="153670"/>
                      <a:pt x="781050" y="148590"/>
                      <a:pt x="782320" y="144780"/>
                    </a:cubicBezTo>
                    <a:cubicBezTo>
                      <a:pt x="783590" y="142240"/>
                      <a:pt x="784860" y="137160"/>
                      <a:pt x="784860" y="135890"/>
                    </a:cubicBezTo>
                    <a:cubicBezTo>
                      <a:pt x="784860" y="135890"/>
                      <a:pt x="788670" y="130810"/>
                      <a:pt x="789940" y="128270"/>
                    </a:cubicBezTo>
                    <a:cubicBezTo>
                      <a:pt x="792480" y="125730"/>
                      <a:pt x="795020" y="121920"/>
                      <a:pt x="795020" y="120650"/>
                    </a:cubicBezTo>
                    <a:cubicBezTo>
                      <a:pt x="795020" y="120650"/>
                      <a:pt x="800100" y="116840"/>
                      <a:pt x="802640" y="115570"/>
                    </a:cubicBezTo>
                    <a:cubicBezTo>
                      <a:pt x="803910" y="113030"/>
                      <a:pt x="808990" y="109220"/>
                      <a:pt x="808990" y="109220"/>
                    </a:cubicBezTo>
                    <a:cubicBezTo>
                      <a:pt x="808990" y="109220"/>
                      <a:pt x="814070" y="105410"/>
                      <a:pt x="816610" y="104140"/>
                    </a:cubicBezTo>
                    <a:cubicBezTo>
                      <a:pt x="820420" y="102870"/>
                      <a:pt x="825500" y="100330"/>
                      <a:pt x="825500" y="100330"/>
                    </a:cubicBezTo>
                    <a:cubicBezTo>
                      <a:pt x="825500" y="100330"/>
                      <a:pt x="830580" y="99060"/>
                      <a:pt x="834390" y="97790"/>
                    </a:cubicBezTo>
                    <a:cubicBezTo>
                      <a:pt x="836930" y="96520"/>
                      <a:pt x="843280" y="95250"/>
                      <a:pt x="843280" y="95250"/>
                    </a:cubicBezTo>
                    <a:cubicBezTo>
                      <a:pt x="843280" y="95250"/>
                      <a:pt x="849630" y="95250"/>
                      <a:pt x="852170" y="95250"/>
                    </a:cubicBezTo>
                    <a:cubicBezTo>
                      <a:pt x="854710" y="95250"/>
                      <a:pt x="861060" y="95250"/>
                      <a:pt x="861060" y="95250"/>
                    </a:cubicBezTo>
                    <a:cubicBezTo>
                      <a:pt x="861060" y="95250"/>
                      <a:pt x="867410" y="96520"/>
                      <a:pt x="869950" y="97790"/>
                    </a:cubicBezTo>
                    <a:cubicBezTo>
                      <a:pt x="873760" y="97790"/>
                      <a:pt x="878840" y="99060"/>
                      <a:pt x="878840" y="99060"/>
                    </a:cubicBezTo>
                    <a:cubicBezTo>
                      <a:pt x="878840" y="99060"/>
                      <a:pt x="885190" y="101600"/>
                      <a:pt x="887730" y="104140"/>
                    </a:cubicBezTo>
                    <a:cubicBezTo>
                      <a:pt x="890270" y="105410"/>
                      <a:pt x="895350" y="107950"/>
                      <a:pt x="895350" y="107950"/>
                    </a:cubicBezTo>
                    <a:cubicBezTo>
                      <a:pt x="895350" y="107950"/>
                      <a:pt x="900430" y="111760"/>
                      <a:pt x="902970" y="114300"/>
                    </a:cubicBezTo>
                    <a:cubicBezTo>
                      <a:pt x="904240" y="115570"/>
                      <a:pt x="909320" y="119380"/>
                      <a:pt x="909320" y="119380"/>
                    </a:cubicBezTo>
                    <a:cubicBezTo>
                      <a:pt x="909320" y="119380"/>
                      <a:pt x="913130" y="124460"/>
                      <a:pt x="914400" y="127000"/>
                    </a:cubicBezTo>
                    <a:cubicBezTo>
                      <a:pt x="916940" y="129540"/>
                      <a:pt x="919480" y="134620"/>
                      <a:pt x="920750" y="134620"/>
                    </a:cubicBezTo>
                    <a:cubicBezTo>
                      <a:pt x="920750" y="134620"/>
                      <a:pt x="922020" y="140970"/>
                      <a:pt x="923290" y="143510"/>
                    </a:cubicBezTo>
                    <a:cubicBezTo>
                      <a:pt x="924560" y="146050"/>
                      <a:pt x="927100" y="151130"/>
                      <a:pt x="927100" y="152400"/>
                    </a:cubicBezTo>
                    <a:cubicBezTo>
                      <a:pt x="927100" y="152400"/>
                      <a:pt x="927100" y="157480"/>
                      <a:pt x="928370" y="161290"/>
                    </a:cubicBezTo>
                    <a:cubicBezTo>
                      <a:pt x="928370" y="163830"/>
                      <a:pt x="929640" y="170180"/>
                      <a:pt x="929640" y="170180"/>
                    </a:cubicBezTo>
                    <a:cubicBezTo>
                      <a:pt x="929640" y="170180"/>
                      <a:pt x="928370" y="176530"/>
                      <a:pt x="928370" y="179070"/>
                    </a:cubicBezTo>
                    <a:cubicBezTo>
                      <a:pt x="928370" y="181610"/>
                      <a:pt x="927100" y="187960"/>
                      <a:pt x="927100" y="187960"/>
                    </a:cubicBezTo>
                    <a:cubicBezTo>
                      <a:pt x="927100" y="189230"/>
                      <a:pt x="939800" y="231140"/>
                      <a:pt x="941070" y="232410"/>
                    </a:cubicBezTo>
                    <a:cubicBezTo>
                      <a:pt x="942340" y="232410"/>
                      <a:pt x="949960" y="229870"/>
                      <a:pt x="949960" y="229870"/>
                    </a:cubicBezTo>
                    <a:cubicBezTo>
                      <a:pt x="949960" y="229870"/>
                      <a:pt x="951230" y="231140"/>
                      <a:pt x="952500" y="229870"/>
                    </a:cubicBezTo>
                    <a:cubicBezTo>
                      <a:pt x="956310" y="226060"/>
                      <a:pt x="958850" y="172720"/>
                      <a:pt x="963930" y="144780"/>
                    </a:cubicBezTo>
                    <a:cubicBezTo>
                      <a:pt x="969010" y="118110"/>
                      <a:pt x="977900" y="78740"/>
                      <a:pt x="980440" y="66040"/>
                    </a:cubicBezTo>
                    <a:cubicBezTo>
                      <a:pt x="981710" y="60960"/>
                      <a:pt x="981710" y="59690"/>
                      <a:pt x="982980" y="57150"/>
                    </a:cubicBezTo>
                    <a:cubicBezTo>
                      <a:pt x="984250" y="53340"/>
                      <a:pt x="985520" y="48260"/>
                      <a:pt x="985520" y="48260"/>
                    </a:cubicBezTo>
                    <a:cubicBezTo>
                      <a:pt x="985520" y="48260"/>
                      <a:pt x="988060" y="41910"/>
                      <a:pt x="989330" y="39370"/>
                    </a:cubicBezTo>
                    <a:cubicBezTo>
                      <a:pt x="990600" y="36830"/>
                      <a:pt x="994410" y="31750"/>
                      <a:pt x="994410" y="31750"/>
                    </a:cubicBezTo>
                    <a:cubicBezTo>
                      <a:pt x="994410" y="31750"/>
                      <a:pt x="998220" y="26670"/>
                      <a:pt x="1000760" y="25400"/>
                    </a:cubicBezTo>
                    <a:cubicBezTo>
                      <a:pt x="1002030" y="22860"/>
                      <a:pt x="1005840" y="17780"/>
                      <a:pt x="1005840" y="17780"/>
                    </a:cubicBezTo>
                    <a:cubicBezTo>
                      <a:pt x="1005840" y="17780"/>
                      <a:pt x="1010920" y="15240"/>
                      <a:pt x="1013460" y="12700"/>
                    </a:cubicBezTo>
                    <a:cubicBezTo>
                      <a:pt x="1016000" y="11430"/>
                      <a:pt x="1021080" y="7620"/>
                      <a:pt x="1021080" y="7620"/>
                    </a:cubicBezTo>
                    <a:cubicBezTo>
                      <a:pt x="1022350" y="7620"/>
                      <a:pt x="1027430" y="6350"/>
                      <a:pt x="1029970" y="5080"/>
                    </a:cubicBezTo>
                    <a:cubicBezTo>
                      <a:pt x="1033780" y="3810"/>
                      <a:pt x="1038860" y="1270"/>
                      <a:pt x="1038860" y="1270"/>
                    </a:cubicBezTo>
                    <a:cubicBezTo>
                      <a:pt x="1038860" y="1270"/>
                      <a:pt x="1045210" y="1270"/>
                      <a:pt x="1047750" y="1270"/>
                    </a:cubicBezTo>
                    <a:cubicBezTo>
                      <a:pt x="1051560" y="0"/>
                      <a:pt x="1056640" y="0"/>
                      <a:pt x="1056640" y="0"/>
                    </a:cubicBezTo>
                    <a:cubicBezTo>
                      <a:pt x="1057910" y="0"/>
                      <a:pt x="1062990" y="1270"/>
                      <a:pt x="1066800" y="1270"/>
                    </a:cubicBezTo>
                    <a:cubicBezTo>
                      <a:pt x="1069340" y="1270"/>
                      <a:pt x="1075690" y="2540"/>
                      <a:pt x="1075690" y="2540"/>
                    </a:cubicBezTo>
                    <a:cubicBezTo>
                      <a:pt x="1075690" y="2540"/>
                      <a:pt x="1080770" y="5080"/>
                      <a:pt x="1083310" y="6350"/>
                    </a:cubicBezTo>
                    <a:cubicBezTo>
                      <a:pt x="1087120" y="6350"/>
                      <a:pt x="1092200" y="8890"/>
                      <a:pt x="1092200" y="8890"/>
                    </a:cubicBezTo>
                    <a:cubicBezTo>
                      <a:pt x="1092200" y="8890"/>
                      <a:pt x="1097280" y="12700"/>
                      <a:pt x="1099820" y="13970"/>
                    </a:cubicBezTo>
                    <a:cubicBezTo>
                      <a:pt x="1102360" y="16510"/>
                      <a:pt x="1107440" y="20320"/>
                      <a:pt x="1107440" y="20320"/>
                    </a:cubicBezTo>
                    <a:cubicBezTo>
                      <a:pt x="1107440" y="20320"/>
                      <a:pt x="1111250" y="24130"/>
                      <a:pt x="1113790" y="26670"/>
                    </a:cubicBezTo>
                    <a:cubicBezTo>
                      <a:pt x="1115060" y="29210"/>
                      <a:pt x="1118870" y="34290"/>
                      <a:pt x="1118870" y="34290"/>
                    </a:cubicBezTo>
                    <a:cubicBezTo>
                      <a:pt x="1118870" y="34290"/>
                      <a:pt x="1122680" y="39370"/>
                      <a:pt x="1123950" y="41910"/>
                    </a:cubicBezTo>
                    <a:cubicBezTo>
                      <a:pt x="1125220" y="44450"/>
                      <a:pt x="1127760" y="49530"/>
                      <a:pt x="1127760" y="50800"/>
                    </a:cubicBezTo>
                    <a:cubicBezTo>
                      <a:pt x="1127760" y="50800"/>
                      <a:pt x="1129030" y="55880"/>
                      <a:pt x="1130300" y="59690"/>
                    </a:cubicBezTo>
                    <a:cubicBezTo>
                      <a:pt x="1130300" y="62230"/>
                      <a:pt x="1131570" y="68580"/>
                      <a:pt x="1131570" y="68580"/>
                    </a:cubicBezTo>
                    <a:cubicBezTo>
                      <a:pt x="1131570" y="68580"/>
                      <a:pt x="1131570" y="73660"/>
                      <a:pt x="1131570" y="77470"/>
                    </a:cubicBezTo>
                    <a:cubicBezTo>
                      <a:pt x="1131570" y="80010"/>
                      <a:pt x="1131570" y="86360"/>
                      <a:pt x="1131570" y="86360"/>
                    </a:cubicBezTo>
                    <a:cubicBezTo>
                      <a:pt x="1131570" y="86360"/>
                      <a:pt x="1121410" y="191770"/>
                      <a:pt x="1137920" y="210820"/>
                    </a:cubicBezTo>
                    <a:cubicBezTo>
                      <a:pt x="1149350" y="223520"/>
                      <a:pt x="1183640" y="224790"/>
                      <a:pt x="1188720" y="222250"/>
                    </a:cubicBezTo>
                    <a:cubicBezTo>
                      <a:pt x="1188720" y="220980"/>
                      <a:pt x="1188720" y="218440"/>
                      <a:pt x="1188720" y="218440"/>
                    </a:cubicBezTo>
                    <a:cubicBezTo>
                      <a:pt x="1188720" y="217170"/>
                      <a:pt x="1191260" y="212090"/>
                      <a:pt x="1191260" y="209550"/>
                    </a:cubicBezTo>
                    <a:cubicBezTo>
                      <a:pt x="1192530" y="207010"/>
                      <a:pt x="1195070" y="200660"/>
                      <a:pt x="1195070" y="200660"/>
                    </a:cubicBezTo>
                    <a:cubicBezTo>
                      <a:pt x="1195070" y="200660"/>
                      <a:pt x="1198880" y="195580"/>
                      <a:pt x="1200150" y="193040"/>
                    </a:cubicBezTo>
                    <a:cubicBezTo>
                      <a:pt x="1202690" y="190500"/>
                      <a:pt x="1205230" y="185420"/>
                      <a:pt x="1205230" y="185420"/>
                    </a:cubicBezTo>
                    <a:cubicBezTo>
                      <a:pt x="1205230" y="185420"/>
                      <a:pt x="1210310" y="181610"/>
                      <a:pt x="1212850" y="179070"/>
                    </a:cubicBezTo>
                    <a:cubicBezTo>
                      <a:pt x="1214120" y="177800"/>
                      <a:pt x="1219200" y="173990"/>
                      <a:pt x="1219200" y="173990"/>
                    </a:cubicBezTo>
                    <a:cubicBezTo>
                      <a:pt x="1219200" y="172720"/>
                      <a:pt x="1224280" y="170180"/>
                      <a:pt x="1228090" y="168910"/>
                    </a:cubicBezTo>
                    <a:cubicBezTo>
                      <a:pt x="1230630" y="167640"/>
                      <a:pt x="1235710" y="165100"/>
                      <a:pt x="1235710" y="165100"/>
                    </a:cubicBezTo>
                    <a:cubicBezTo>
                      <a:pt x="1235710" y="165100"/>
                      <a:pt x="1242060" y="163830"/>
                      <a:pt x="1244600" y="162560"/>
                    </a:cubicBezTo>
                    <a:cubicBezTo>
                      <a:pt x="1247140" y="161290"/>
                      <a:pt x="1253490" y="160020"/>
                      <a:pt x="1253490" y="160020"/>
                    </a:cubicBezTo>
                    <a:cubicBezTo>
                      <a:pt x="1253490" y="160020"/>
                      <a:pt x="1259840" y="160020"/>
                      <a:pt x="1262380" y="160020"/>
                    </a:cubicBezTo>
                    <a:cubicBezTo>
                      <a:pt x="1266190" y="160020"/>
                      <a:pt x="1271270" y="160020"/>
                      <a:pt x="1271270" y="160020"/>
                    </a:cubicBezTo>
                    <a:cubicBezTo>
                      <a:pt x="1272540" y="160020"/>
                      <a:pt x="1277620" y="161290"/>
                      <a:pt x="1280160" y="162560"/>
                    </a:cubicBezTo>
                    <a:cubicBezTo>
                      <a:pt x="1283970" y="163830"/>
                      <a:pt x="1289050" y="165100"/>
                      <a:pt x="1289050" y="165100"/>
                    </a:cubicBezTo>
                    <a:cubicBezTo>
                      <a:pt x="1290320" y="165100"/>
                      <a:pt x="1295400" y="167640"/>
                      <a:pt x="1297940" y="168910"/>
                    </a:cubicBezTo>
                    <a:cubicBezTo>
                      <a:pt x="1300480" y="170180"/>
                      <a:pt x="1305560" y="172720"/>
                      <a:pt x="1305560" y="173990"/>
                    </a:cubicBezTo>
                    <a:cubicBezTo>
                      <a:pt x="1305560" y="173990"/>
                      <a:pt x="1310640" y="177800"/>
                      <a:pt x="1313180" y="179070"/>
                    </a:cubicBezTo>
                    <a:cubicBezTo>
                      <a:pt x="1314450" y="181610"/>
                      <a:pt x="1319530" y="185420"/>
                      <a:pt x="1319530" y="185420"/>
                    </a:cubicBezTo>
                    <a:cubicBezTo>
                      <a:pt x="1319530" y="185420"/>
                      <a:pt x="1323340" y="190500"/>
                      <a:pt x="1324610" y="193040"/>
                    </a:cubicBezTo>
                    <a:cubicBezTo>
                      <a:pt x="1325880" y="195580"/>
                      <a:pt x="1327150" y="196850"/>
                      <a:pt x="1328420" y="198120"/>
                    </a:cubicBezTo>
                    <a:cubicBezTo>
                      <a:pt x="1329690" y="199390"/>
                      <a:pt x="1329690" y="198120"/>
                      <a:pt x="1330960" y="199390"/>
                    </a:cubicBezTo>
                    <a:cubicBezTo>
                      <a:pt x="1333500" y="199390"/>
                      <a:pt x="1339850" y="200660"/>
                      <a:pt x="1339850" y="200660"/>
                    </a:cubicBezTo>
                    <a:cubicBezTo>
                      <a:pt x="1339850" y="200660"/>
                      <a:pt x="1344930" y="204470"/>
                      <a:pt x="1347470" y="204470"/>
                    </a:cubicBezTo>
                    <a:cubicBezTo>
                      <a:pt x="1348740" y="204470"/>
                      <a:pt x="1351280" y="203200"/>
                      <a:pt x="1353820" y="203200"/>
                    </a:cubicBezTo>
                    <a:cubicBezTo>
                      <a:pt x="1356360" y="201930"/>
                      <a:pt x="1362710" y="200660"/>
                      <a:pt x="1362710" y="200660"/>
                    </a:cubicBezTo>
                    <a:cubicBezTo>
                      <a:pt x="1362710" y="200660"/>
                      <a:pt x="1369060" y="200660"/>
                      <a:pt x="1371600" y="200660"/>
                    </a:cubicBezTo>
                    <a:cubicBezTo>
                      <a:pt x="1375410" y="200660"/>
                      <a:pt x="1380490" y="200660"/>
                      <a:pt x="1380490" y="200660"/>
                    </a:cubicBezTo>
                    <a:cubicBezTo>
                      <a:pt x="1381760" y="200660"/>
                      <a:pt x="1386840" y="201930"/>
                      <a:pt x="1389380" y="203200"/>
                    </a:cubicBezTo>
                    <a:cubicBezTo>
                      <a:pt x="1393190" y="204470"/>
                      <a:pt x="1398270" y="205740"/>
                      <a:pt x="1398270" y="205740"/>
                    </a:cubicBezTo>
                    <a:cubicBezTo>
                      <a:pt x="1399540" y="205740"/>
                      <a:pt x="1404620" y="208280"/>
                      <a:pt x="1407160" y="209550"/>
                    </a:cubicBezTo>
                    <a:cubicBezTo>
                      <a:pt x="1409700" y="210820"/>
                      <a:pt x="1414780" y="213360"/>
                      <a:pt x="1414780" y="213360"/>
                    </a:cubicBezTo>
                    <a:cubicBezTo>
                      <a:pt x="1414780" y="213360"/>
                      <a:pt x="1419860" y="218440"/>
                      <a:pt x="1422400" y="219710"/>
                    </a:cubicBezTo>
                    <a:cubicBezTo>
                      <a:pt x="1423670" y="222250"/>
                      <a:pt x="1428750" y="226060"/>
                      <a:pt x="1428750" y="226060"/>
                    </a:cubicBezTo>
                    <a:cubicBezTo>
                      <a:pt x="1428750" y="226060"/>
                      <a:pt x="1432560" y="231140"/>
                      <a:pt x="1433830" y="233680"/>
                    </a:cubicBezTo>
                    <a:cubicBezTo>
                      <a:pt x="1436370" y="236220"/>
                      <a:pt x="1438910" y="241300"/>
                      <a:pt x="1438910" y="241300"/>
                    </a:cubicBezTo>
                    <a:cubicBezTo>
                      <a:pt x="1438910" y="241300"/>
                      <a:pt x="1441450" y="246380"/>
                      <a:pt x="1442720" y="250190"/>
                    </a:cubicBezTo>
                    <a:cubicBezTo>
                      <a:pt x="1443990" y="252730"/>
                      <a:pt x="1445260" y="257810"/>
                      <a:pt x="1445260" y="257810"/>
                    </a:cubicBezTo>
                    <a:cubicBezTo>
                      <a:pt x="1445260" y="259080"/>
                      <a:pt x="1446530" y="264160"/>
                      <a:pt x="1446530" y="267970"/>
                    </a:cubicBezTo>
                    <a:cubicBezTo>
                      <a:pt x="1447800" y="270510"/>
                      <a:pt x="1447800" y="275590"/>
                      <a:pt x="1447800" y="276860"/>
                    </a:cubicBezTo>
                    <a:cubicBezTo>
                      <a:pt x="1447800" y="278130"/>
                      <a:pt x="1447800" y="326390"/>
                      <a:pt x="1447800" y="353060"/>
                    </a:cubicBezTo>
                    <a:cubicBezTo>
                      <a:pt x="1447800" y="383540"/>
                      <a:pt x="1447800" y="415290"/>
                      <a:pt x="1447800" y="448310"/>
                    </a:cubicBezTo>
                    <a:cubicBezTo>
                      <a:pt x="1447800" y="485140"/>
                      <a:pt x="1447800" y="562610"/>
                      <a:pt x="1447800" y="562610"/>
                    </a:cubicBezTo>
                    <a:cubicBezTo>
                      <a:pt x="1447800" y="563880"/>
                      <a:pt x="1447800" y="574040"/>
                      <a:pt x="1447800" y="585470"/>
                    </a:cubicBezTo>
                    <a:cubicBezTo>
                      <a:pt x="1447800" y="618490"/>
                      <a:pt x="1447800" y="716280"/>
                      <a:pt x="1447800" y="778510"/>
                    </a:cubicBezTo>
                    <a:cubicBezTo>
                      <a:pt x="1447800" y="838200"/>
                      <a:pt x="1447800" y="897890"/>
                      <a:pt x="1447800" y="955040"/>
                    </a:cubicBezTo>
                    <a:cubicBezTo>
                      <a:pt x="1447800" y="1007110"/>
                      <a:pt x="1447800" y="1069340"/>
                      <a:pt x="1447800" y="1104900"/>
                    </a:cubicBezTo>
                    <a:cubicBezTo>
                      <a:pt x="1447800" y="1126490"/>
                      <a:pt x="1442720" y="1139190"/>
                      <a:pt x="1447800" y="1154430"/>
                    </a:cubicBezTo>
                    <a:cubicBezTo>
                      <a:pt x="1454150" y="1170940"/>
                      <a:pt x="1478280" y="1181100"/>
                      <a:pt x="1484630" y="1201420"/>
                    </a:cubicBezTo>
                    <a:cubicBezTo>
                      <a:pt x="1493520" y="1225550"/>
                      <a:pt x="1484630" y="1263650"/>
                      <a:pt x="1484630" y="1295400"/>
                    </a:cubicBezTo>
                    <a:cubicBezTo>
                      <a:pt x="1484630" y="1327150"/>
                      <a:pt x="1484630" y="1358900"/>
                      <a:pt x="1484630" y="1390650"/>
                    </a:cubicBezTo>
                    <a:cubicBezTo>
                      <a:pt x="1484630" y="1423670"/>
                      <a:pt x="1484630" y="1457960"/>
                      <a:pt x="1484630" y="1489710"/>
                    </a:cubicBezTo>
                    <a:cubicBezTo>
                      <a:pt x="1484630" y="1521460"/>
                      <a:pt x="1484630" y="1550670"/>
                      <a:pt x="1484630" y="1581150"/>
                    </a:cubicBezTo>
                    <a:cubicBezTo>
                      <a:pt x="1484630" y="1612900"/>
                      <a:pt x="1484630" y="1645920"/>
                      <a:pt x="1484630" y="1676400"/>
                    </a:cubicBezTo>
                    <a:cubicBezTo>
                      <a:pt x="1484630" y="1708150"/>
                      <a:pt x="1484630" y="1736090"/>
                      <a:pt x="1484630" y="1767840"/>
                    </a:cubicBezTo>
                    <a:cubicBezTo>
                      <a:pt x="1484630" y="1802130"/>
                      <a:pt x="1484630" y="1841500"/>
                      <a:pt x="1484630" y="1875790"/>
                    </a:cubicBezTo>
                    <a:cubicBezTo>
                      <a:pt x="1484630" y="1907540"/>
                      <a:pt x="1484630" y="1938020"/>
                      <a:pt x="1484630" y="1967230"/>
                    </a:cubicBezTo>
                    <a:cubicBezTo>
                      <a:pt x="1484630" y="1996440"/>
                      <a:pt x="1483360" y="2024380"/>
                      <a:pt x="1484630" y="2051050"/>
                    </a:cubicBezTo>
                    <a:cubicBezTo>
                      <a:pt x="1485900" y="2078990"/>
                      <a:pt x="1497330" y="2103120"/>
                      <a:pt x="1494790" y="2131060"/>
                    </a:cubicBezTo>
                    <a:cubicBezTo>
                      <a:pt x="1490980" y="2162810"/>
                      <a:pt x="1471930" y="2217420"/>
                      <a:pt x="1460500" y="2230120"/>
                    </a:cubicBezTo>
                    <a:cubicBezTo>
                      <a:pt x="1456690" y="2235200"/>
                      <a:pt x="1451610" y="2231390"/>
                      <a:pt x="1447800" y="2235200"/>
                    </a:cubicBezTo>
                    <a:cubicBezTo>
                      <a:pt x="1438910" y="2250440"/>
                      <a:pt x="1447800" y="2315210"/>
                      <a:pt x="1447800" y="2355850"/>
                    </a:cubicBezTo>
                    <a:cubicBezTo>
                      <a:pt x="1447800" y="2400300"/>
                      <a:pt x="1450340" y="2452370"/>
                      <a:pt x="1447800" y="2490470"/>
                    </a:cubicBezTo>
                    <a:cubicBezTo>
                      <a:pt x="1446530" y="2520950"/>
                      <a:pt x="1442720" y="2556510"/>
                      <a:pt x="1441450" y="2569210"/>
                    </a:cubicBezTo>
                    <a:cubicBezTo>
                      <a:pt x="1440180" y="2574290"/>
                      <a:pt x="1440180" y="2575560"/>
                      <a:pt x="1440180" y="2578100"/>
                    </a:cubicBezTo>
                    <a:cubicBezTo>
                      <a:pt x="1440180" y="2581910"/>
                      <a:pt x="1438910" y="2586990"/>
                      <a:pt x="1438910" y="2586990"/>
                    </a:cubicBezTo>
                    <a:cubicBezTo>
                      <a:pt x="1438910" y="2586990"/>
                      <a:pt x="1436370" y="2593340"/>
                      <a:pt x="1435100" y="2595880"/>
                    </a:cubicBezTo>
                    <a:cubicBezTo>
                      <a:pt x="1435100" y="2598420"/>
                      <a:pt x="1432560" y="2604770"/>
                      <a:pt x="1432560" y="2604770"/>
                    </a:cubicBezTo>
                    <a:cubicBezTo>
                      <a:pt x="1432560" y="2604770"/>
                      <a:pt x="1428750" y="2609850"/>
                      <a:pt x="1427480" y="2612390"/>
                    </a:cubicBezTo>
                    <a:cubicBezTo>
                      <a:pt x="1424940" y="2614930"/>
                      <a:pt x="1422400" y="2620010"/>
                      <a:pt x="1422400" y="2620010"/>
                    </a:cubicBezTo>
                    <a:cubicBezTo>
                      <a:pt x="1422400" y="2620010"/>
                      <a:pt x="1417320" y="2623820"/>
                      <a:pt x="1414780" y="2626360"/>
                    </a:cubicBezTo>
                    <a:cubicBezTo>
                      <a:pt x="1412240" y="2627630"/>
                      <a:pt x="1408430" y="2631440"/>
                      <a:pt x="1408430" y="2631440"/>
                    </a:cubicBezTo>
                    <a:cubicBezTo>
                      <a:pt x="1408430" y="2631440"/>
                      <a:pt x="1403350" y="2635250"/>
                      <a:pt x="1399540" y="2636520"/>
                    </a:cubicBezTo>
                    <a:cubicBezTo>
                      <a:pt x="1397000" y="2637790"/>
                      <a:pt x="1391920" y="2640330"/>
                      <a:pt x="1391920" y="2640330"/>
                    </a:cubicBezTo>
                    <a:cubicBezTo>
                      <a:pt x="1391920" y="2640330"/>
                      <a:pt x="1385570" y="2641600"/>
                      <a:pt x="1383030" y="2642870"/>
                    </a:cubicBezTo>
                    <a:cubicBezTo>
                      <a:pt x="1380490" y="2642870"/>
                      <a:pt x="1374140" y="2645410"/>
                      <a:pt x="1374140" y="2645410"/>
                    </a:cubicBezTo>
                    <a:cubicBezTo>
                      <a:pt x="1374140" y="2645410"/>
                      <a:pt x="1367790" y="2645410"/>
                      <a:pt x="1365250" y="2645410"/>
                    </a:cubicBezTo>
                    <a:cubicBezTo>
                      <a:pt x="1361440" y="2645410"/>
                      <a:pt x="1358900" y="2642870"/>
                      <a:pt x="1356360" y="2645410"/>
                    </a:cubicBezTo>
                    <a:cubicBezTo>
                      <a:pt x="1350010" y="2651760"/>
                      <a:pt x="1353820" y="2692400"/>
                      <a:pt x="1351280" y="2722880"/>
                    </a:cubicBezTo>
                    <a:cubicBezTo>
                      <a:pt x="1346200" y="2767330"/>
                      <a:pt x="1338580" y="2849880"/>
                      <a:pt x="1329690" y="2885440"/>
                    </a:cubicBezTo>
                    <a:cubicBezTo>
                      <a:pt x="1324610" y="2903220"/>
                      <a:pt x="1315720" y="2915920"/>
                      <a:pt x="1313180" y="2923540"/>
                    </a:cubicBezTo>
                    <a:cubicBezTo>
                      <a:pt x="1311910" y="2927350"/>
                      <a:pt x="1311910" y="2929890"/>
                      <a:pt x="1310640" y="2932430"/>
                    </a:cubicBezTo>
                    <a:cubicBezTo>
                      <a:pt x="1310640" y="2936240"/>
                      <a:pt x="1309370" y="2941320"/>
                      <a:pt x="1309370" y="2941320"/>
                    </a:cubicBezTo>
                    <a:cubicBezTo>
                      <a:pt x="1309370" y="2941320"/>
                      <a:pt x="1305560" y="2947670"/>
                      <a:pt x="1304290" y="2950210"/>
                    </a:cubicBezTo>
                    <a:cubicBezTo>
                      <a:pt x="1303020" y="2952750"/>
                      <a:pt x="1300480" y="2957830"/>
                      <a:pt x="1300480" y="2957830"/>
                    </a:cubicBezTo>
                    <a:cubicBezTo>
                      <a:pt x="1300480" y="2957830"/>
                      <a:pt x="1296670" y="2962910"/>
                      <a:pt x="1294130" y="2964180"/>
                    </a:cubicBezTo>
                    <a:cubicBezTo>
                      <a:pt x="1291590" y="2966720"/>
                      <a:pt x="1287780" y="2971800"/>
                      <a:pt x="1287780" y="2971800"/>
                    </a:cubicBezTo>
                    <a:cubicBezTo>
                      <a:pt x="1287780" y="2971800"/>
                      <a:pt x="1282700" y="2974340"/>
                      <a:pt x="1280160" y="2976880"/>
                    </a:cubicBezTo>
                    <a:cubicBezTo>
                      <a:pt x="1277620" y="2978150"/>
                      <a:pt x="1272540" y="2981960"/>
                      <a:pt x="1272540" y="2981960"/>
                    </a:cubicBezTo>
                    <a:cubicBezTo>
                      <a:pt x="1272540" y="2981960"/>
                      <a:pt x="1266190" y="2983230"/>
                      <a:pt x="1263650" y="2984500"/>
                    </a:cubicBezTo>
                    <a:cubicBezTo>
                      <a:pt x="1261110" y="2985770"/>
                      <a:pt x="1256030" y="2988310"/>
                      <a:pt x="1254760" y="2988310"/>
                    </a:cubicBezTo>
                    <a:cubicBezTo>
                      <a:pt x="1254760" y="2988310"/>
                      <a:pt x="1249680" y="2988310"/>
                      <a:pt x="1245870" y="2989580"/>
                    </a:cubicBezTo>
                    <a:cubicBezTo>
                      <a:pt x="1243330" y="2989580"/>
                      <a:pt x="1236980" y="2989580"/>
                      <a:pt x="1236980" y="2989580"/>
                    </a:cubicBezTo>
                    <a:cubicBezTo>
                      <a:pt x="1236980" y="2989580"/>
                      <a:pt x="1230630" y="2989580"/>
                      <a:pt x="1228090" y="2988310"/>
                    </a:cubicBezTo>
                    <a:cubicBezTo>
                      <a:pt x="1224280" y="2988310"/>
                      <a:pt x="1219200" y="2987040"/>
                      <a:pt x="1219200" y="2987040"/>
                    </a:cubicBezTo>
                    <a:cubicBezTo>
                      <a:pt x="1219200" y="2987040"/>
                      <a:pt x="1212850" y="2985770"/>
                      <a:pt x="1210310" y="2984500"/>
                    </a:cubicBezTo>
                    <a:cubicBezTo>
                      <a:pt x="1207770" y="2983230"/>
                      <a:pt x="1201420" y="2980690"/>
                      <a:pt x="1201420" y="2980690"/>
                    </a:cubicBezTo>
                    <a:cubicBezTo>
                      <a:pt x="1201420" y="2980690"/>
                      <a:pt x="1196340" y="2976880"/>
                      <a:pt x="1193800" y="2975610"/>
                    </a:cubicBezTo>
                    <a:cubicBezTo>
                      <a:pt x="1191260" y="2973070"/>
                      <a:pt x="1187450" y="2970530"/>
                      <a:pt x="1186180" y="2970530"/>
                    </a:cubicBezTo>
                    <a:cubicBezTo>
                      <a:pt x="1186180" y="2970530"/>
                      <a:pt x="1186180" y="2969260"/>
                      <a:pt x="1186180" y="2969260"/>
                    </a:cubicBezTo>
                    <a:cubicBezTo>
                      <a:pt x="1186180" y="2970530"/>
                      <a:pt x="1186180" y="2980690"/>
                      <a:pt x="1184910" y="2990850"/>
                    </a:cubicBezTo>
                    <a:cubicBezTo>
                      <a:pt x="1181100" y="3016250"/>
                      <a:pt x="1170940" y="3112770"/>
                      <a:pt x="1164590" y="3117850"/>
                    </a:cubicBezTo>
                    <a:cubicBezTo>
                      <a:pt x="1163320" y="3119120"/>
                      <a:pt x="1162050" y="3116580"/>
                      <a:pt x="1160780" y="3117850"/>
                    </a:cubicBezTo>
                    <a:cubicBezTo>
                      <a:pt x="1159510" y="3119120"/>
                      <a:pt x="1159510" y="3122930"/>
                      <a:pt x="1158240" y="3126740"/>
                    </a:cubicBezTo>
                    <a:cubicBezTo>
                      <a:pt x="1158240" y="3129280"/>
                      <a:pt x="1156970" y="3135630"/>
                      <a:pt x="1156970" y="3135630"/>
                    </a:cubicBezTo>
                    <a:cubicBezTo>
                      <a:pt x="1156970" y="3135630"/>
                      <a:pt x="1153160" y="3140710"/>
                      <a:pt x="1151890" y="3143250"/>
                    </a:cubicBezTo>
                    <a:cubicBezTo>
                      <a:pt x="1150620" y="3145790"/>
                      <a:pt x="1148080" y="3150870"/>
                      <a:pt x="1148080" y="3150870"/>
                    </a:cubicBezTo>
                    <a:cubicBezTo>
                      <a:pt x="1148080" y="3152140"/>
                      <a:pt x="1143000" y="3155950"/>
                      <a:pt x="1141730" y="3158490"/>
                    </a:cubicBezTo>
                    <a:cubicBezTo>
                      <a:pt x="1139190" y="3161030"/>
                      <a:pt x="1135380" y="3164840"/>
                      <a:pt x="1135380" y="3164840"/>
                    </a:cubicBezTo>
                    <a:cubicBezTo>
                      <a:pt x="1135380" y="3164840"/>
                      <a:pt x="1130300" y="3168650"/>
                      <a:pt x="1127760" y="3169920"/>
                    </a:cubicBezTo>
                    <a:cubicBezTo>
                      <a:pt x="1125220" y="3171190"/>
                      <a:pt x="1120140" y="3175000"/>
                      <a:pt x="1120140" y="3175000"/>
                    </a:cubicBezTo>
                    <a:cubicBezTo>
                      <a:pt x="1120140" y="3175000"/>
                      <a:pt x="1113790" y="3177540"/>
                      <a:pt x="1111250" y="3178810"/>
                    </a:cubicBezTo>
                    <a:cubicBezTo>
                      <a:pt x="1108710" y="3178810"/>
                      <a:pt x="1102360" y="3181350"/>
                      <a:pt x="1102360" y="3181350"/>
                    </a:cubicBezTo>
                    <a:cubicBezTo>
                      <a:pt x="1102360" y="3181350"/>
                      <a:pt x="1096010" y="3182620"/>
                      <a:pt x="1093470" y="3182620"/>
                    </a:cubicBezTo>
                    <a:cubicBezTo>
                      <a:pt x="1090930" y="3182620"/>
                      <a:pt x="1084580" y="3183890"/>
                      <a:pt x="1084580" y="3183890"/>
                    </a:cubicBezTo>
                    <a:cubicBezTo>
                      <a:pt x="1084580" y="3183890"/>
                      <a:pt x="1078230" y="3182620"/>
                      <a:pt x="1075690" y="3182620"/>
                    </a:cubicBezTo>
                    <a:cubicBezTo>
                      <a:pt x="1071880" y="3181350"/>
                      <a:pt x="1066800" y="3181350"/>
                      <a:pt x="1065530" y="3181350"/>
                    </a:cubicBezTo>
                    <a:cubicBezTo>
                      <a:pt x="1065530" y="3181350"/>
                      <a:pt x="1060450" y="3178810"/>
                      <a:pt x="1057910" y="3177540"/>
                    </a:cubicBezTo>
                    <a:cubicBezTo>
                      <a:pt x="1054100" y="3176270"/>
                      <a:pt x="1049020" y="3173730"/>
                      <a:pt x="1049020" y="3173730"/>
                    </a:cubicBezTo>
                    <a:cubicBezTo>
                      <a:pt x="1049020" y="3173730"/>
                      <a:pt x="1043940" y="3169920"/>
                      <a:pt x="1041400" y="3168650"/>
                    </a:cubicBezTo>
                    <a:cubicBezTo>
                      <a:pt x="1038860" y="3167380"/>
                      <a:pt x="1033780" y="3163570"/>
                      <a:pt x="1033780" y="3163570"/>
                    </a:cubicBezTo>
                    <a:cubicBezTo>
                      <a:pt x="1033780" y="3163570"/>
                      <a:pt x="1029970" y="3158490"/>
                      <a:pt x="1028700" y="3155950"/>
                    </a:cubicBezTo>
                    <a:cubicBezTo>
                      <a:pt x="1026160" y="3153410"/>
                      <a:pt x="1022350" y="3149600"/>
                      <a:pt x="1022350" y="3149600"/>
                    </a:cubicBezTo>
                    <a:cubicBezTo>
                      <a:pt x="1022350" y="3149600"/>
                      <a:pt x="1019810" y="3143250"/>
                      <a:pt x="1018540" y="3140710"/>
                    </a:cubicBezTo>
                    <a:cubicBezTo>
                      <a:pt x="1017270" y="3138170"/>
                      <a:pt x="1013460" y="3133090"/>
                      <a:pt x="1013460" y="3133090"/>
                    </a:cubicBezTo>
                    <a:cubicBezTo>
                      <a:pt x="1013460" y="3133090"/>
                      <a:pt x="1012190" y="3126740"/>
                      <a:pt x="1012190" y="3124200"/>
                    </a:cubicBezTo>
                    <a:cubicBezTo>
                      <a:pt x="1010920" y="3120390"/>
                      <a:pt x="1009650" y="3115310"/>
                      <a:pt x="1009650" y="3115310"/>
                    </a:cubicBezTo>
                    <a:cubicBezTo>
                      <a:pt x="1009650" y="3115310"/>
                      <a:pt x="1009650" y="3108960"/>
                      <a:pt x="1009650" y="3105150"/>
                    </a:cubicBezTo>
                    <a:cubicBezTo>
                      <a:pt x="1009650" y="3102610"/>
                      <a:pt x="1009650" y="3096260"/>
                      <a:pt x="1009650" y="3096260"/>
                    </a:cubicBezTo>
                    <a:cubicBezTo>
                      <a:pt x="1009650" y="3096260"/>
                      <a:pt x="1009650" y="3092450"/>
                      <a:pt x="1009650" y="3092450"/>
                    </a:cubicBezTo>
                    <a:cubicBezTo>
                      <a:pt x="1009650" y="3091180"/>
                      <a:pt x="1009650" y="3091180"/>
                      <a:pt x="1009650" y="3091180"/>
                    </a:cubicBezTo>
                    <a:cubicBezTo>
                      <a:pt x="1009650" y="3089910"/>
                      <a:pt x="1007110" y="3082290"/>
                      <a:pt x="1007110" y="3082290"/>
                    </a:cubicBezTo>
                    <a:cubicBezTo>
                      <a:pt x="1007110" y="3082290"/>
                      <a:pt x="1005840" y="3075940"/>
                      <a:pt x="1005840" y="3073400"/>
                    </a:cubicBezTo>
                    <a:cubicBezTo>
                      <a:pt x="1004570" y="3070860"/>
                      <a:pt x="1004570" y="3067050"/>
                      <a:pt x="1004570" y="3064510"/>
                    </a:cubicBezTo>
                    <a:cubicBezTo>
                      <a:pt x="1004570" y="3063240"/>
                      <a:pt x="1004570" y="3061970"/>
                      <a:pt x="1004570" y="3061970"/>
                    </a:cubicBezTo>
                    <a:cubicBezTo>
                      <a:pt x="1004570" y="3060700"/>
                      <a:pt x="1004570" y="3058160"/>
                      <a:pt x="1004570" y="3058160"/>
                    </a:cubicBezTo>
                    <a:cubicBezTo>
                      <a:pt x="1004570" y="3058160"/>
                      <a:pt x="1003300" y="3096260"/>
                      <a:pt x="1003300" y="3106420"/>
                    </a:cubicBezTo>
                    <a:cubicBezTo>
                      <a:pt x="1002030" y="3110230"/>
                      <a:pt x="1002030" y="3112770"/>
                      <a:pt x="1002030" y="3115310"/>
                    </a:cubicBezTo>
                    <a:cubicBezTo>
                      <a:pt x="1000760" y="3117850"/>
                      <a:pt x="999490" y="3124200"/>
                      <a:pt x="999490" y="3124200"/>
                    </a:cubicBezTo>
                    <a:cubicBezTo>
                      <a:pt x="999490" y="3124200"/>
                      <a:pt x="998220" y="3129280"/>
                      <a:pt x="996950" y="3133090"/>
                    </a:cubicBezTo>
                    <a:cubicBezTo>
                      <a:pt x="995680" y="3135630"/>
                      <a:pt x="993140" y="3140710"/>
                      <a:pt x="993140" y="3140710"/>
                    </a:cubicBezTo>
                    <a:cubicBezTo>
                      <a:pt x="993140" y="3140710"/>
                      <a:pt x="989330" y="3145790"/>
                      <a:pt x="988060" y="3148330"/>
                    </a:cubicBezTo>
                    <a:cubicBezTo>
                      <a:pt x="985520" y="3150870"/>
                      <a:pt x="981710" y="3155950"/>
                      <a:pt x="981710" y="3155950"/>
                    </a:cubicBezTo>
                    <a:cubicBezTo>
                      <a:pt x="981710" y="3155950"/>
                      <a:pt x="977900" y="3159760"/>
                      <a:pt x="975360" y="3162300"/>
                    </a:cubicBezTo>
                    <a:cubicBezTo>
                      <a:pt x="972820" y="3163570"/>
                      <a:pt x="967740" y="3167380"/>
                      <a:pt x="967740" y="3167380"/>
                    </a:cubicBezTo>
                    <a:cubicBezTo>
                      <a:pt x="967740" y="3167380"/>
                      <a:pt x="962660" y="3169920"/>
                      <a:pt x="960120" y="3171190"/>
                    </a:cubicBezTo>
                    <a:cubicBezTo>
                      <a:pt x="957580" y="3172460"/>
                      <a:pt x="951230" y="3176270"/>
                      <a:pt x="951230" y="3176270"/>
                    </a:cubicBezTo>
                    <a:cubicBezTo>
                      <a:pt x="951230" y="3176270"/>
                      <a:pt x="944880" y="3177540"/>
                      <a:pt x="942340" y="3177540"/>
                    </a:cubicBezTo>
                    <a:cubicBezTo>
                      <a:pt x="939800" y="3178810"/>
                      <a:pt x="933450" y="3180080"/>
                      <a:pt x="933450" y="3180080"/>
                    </a:cubicBezTo>
                    <a:cubicBezTo>
                      <a:pt x="933450" y="3180080"/>
                      <a:pt x="927100" y="3177540"/>
                      <a:pt x="925830" y="3178810"/>
                    </a:cubicBezTo>
                    <a:cubicBezTo>
                      <a:pt x="920750" y="3183890"/>
                      <a:pt x="925830" y="3213100"/>
                      <a:pt x="925830" y="3235960"/>
                    </a:cubicBezTo>
                    <a:cubicBezTo>
                      <a:pt x="925830" y="3267710"/>
                      <a:pt x="934720" y="3317240"/>
                      <a:pt x="924560" y="3355340"/>
                    </a:cubicBezTo>
                    <a:cubicBezTo>
                      <a:pt x="914400" y="3394710"/>
                      <a:pt x="895350" y="3448050"/>
                      <a:pt x="864870" y="3468370"/>
                    </a:cubicBezTo>
                    <a:cubicBezTo>
                      <a:pt x="836930" y="3487420"/>
                      <a:pt x="787400" y="3482340"/>
                      <a:pt x="753110" y="3479800"/>
                    </a:cubicBezTo>
                    <a:cubicBezTo>
                      <a:pt x="725170" y="3477260"/>
                      <a:pt x="694690" y="3473450"/>
                      <a:pt x="675640" y="3456940"/>
                    </a:cubicBezTo>
                    <a:cubicBezTo>
                      <a:pt x="656590" y="3440430"/>
                      <a:pt x="646430" y="3404870"/>
                      <a:pt x="640080" y="3376930"/>
                    </a:cubicBezTo>
                    <a:cubicBezTo>
                      <a:pt x="635000" y="3350260"/>
                      <a:pt x="640080" y="3322320"/>
                      <a:pt x="640080" y="3295650"/>
                    </a:cubicBezTo>
                    <a:cubicBezTo>
                      <a:pt x="640080" y="3267710"/>
                      <a:pt x="640080" y="3237230"/>
                      <a:pt x="640080" y="3209290"/>
                    </a:cubicBezTo>
                    <a:cubicBezTo>
                      <a:pt x="640080" y="3183890"/>
                      <a:pt x="640080" y="3158490"/>
                      <a:pt x="640080" y="3131820"/>
                    </a:cubicBezTo>
                    <a:cubicBezTo>
                      <a:pt x="640080" y="3103880"/>
                      <a:pt x="640080" y="3072130"/>
                      <a:pt x="640080" y="3044190"/>
                    </a:cubicBezTo>
                    <a:cubicBezTo>
                      <a:pt x="640080" y="3016250"/>
                      <a:pt x="640080" y="2993390"/>
                      <a:pt x="640080" y="2964180"/>
                    </a:cubicBezTo>
                    <a:cubicBezTo>
                      <a:pt x="640080" y="2929890"/>
                      <a:pt x="640080" y="2890520"/>
                      <a:pt x="640080" y="2853690"/>
                    </a:cubicBezTo>
                    <a:cubicBezTo>
                      <a:pt x="640080" y="2814320"/>
                      <a:pt x="640080" y="2760980"/>
                      <a:pt x="640080" y="2734310"/>
                    </a:cubicBezTo>
                    <a:cubicBezTo>
                      <a:pt x="640080" y="2721610"/>
                      <a:pt x="642620" y="2707640"/>
                      <a:pt x="640080" y="2706370"/>
                    </a:cubicBezTo>
                    <a:cubicBezTo>
                      <a:pt x="640080" y="2705100"/>
                      <a:pt x="637540" y="2706370"/>
                      <a:pt x="637540" y="2706370"/>
                    </a:cubicBezTo>
                    <a:cubicBezTo>
                      <a:pt x="637540" y="2706370"/>
                      <a:pt x="631190" y="2706370"/>
                      <a:pt x="628650" y="2706370"/>
                    </a:cubicBezTo>
                    <a:cubicBezTo>
                      <a:pt x="624840" y="2706370"/>
                      <a:pt x="618490" y="2707640"/>
                      <a:pt x="618490" y="2707640"/>
                    </a:cubicBezTo>
                    <a:cubicBezTo>
                      <a:pt x="618490" y="2707640"/>
                      <a:pt x="613410" y="2706370"/>
                      <a:pt x="609600" y="2705100"/>
                    </a:cubicBezTo>
                    <a:cubicBezTo>
                      <a:pt x="607060" y="2705100"/>
                      <a:pt x="600710" y="2703830"/>
                      <a:pt x="600710" y="2702560"/>
                    </a:cubicBezTo>
                    <a:cubicBezTo>
                      <a:pt x="600710" y="2702560"/>
                      <a:pt x="595630" y="2700020"/>
                      <a:pt x="593090" y="2698750"/>
                    </a:cubicBezTo>
                    <a:cubicBezTo>
                      <a:pt x="590550" y="2697480"/>
                      <a:pt x="584200" y="2694940"/>
                      <a:pt x="584200" y="2694940"/>
                    </a:cubicBezTo>
                    <a:cubicBezTo>
                      <a:pt x="584200" y="2694940"/>
                      <a:pt x="580390" y="2691130"/>
                      <a:pt x="577850" y="2688590"/>
                    </a:cubicBezTo>
                    <a:cubicBezTo>
                      <a:pt x="575310" y="2687320"/>
                      <a:pt x="570230" y="2683510"/>
                      <a:pt x="570230" y="2683510"/>
                    </a:cubicBezTo>
                    <a:cubicBezTo>
                      <a:pt x="570230" y="2683510"/>
                      <a:pt x="566420" y="2678430"/>
                      <a:pt x="565150" y="2675890"/>
                    </a:cubicBezTo>
                    <a:cubicBezTo>
                      <a:pt x="562610" y="2673350"/>
                      <a:pt x="560070" y="2668270"/>
                      <a:pt x="560070" y="2668270"/>
                    </a:cubicBezTo>
                    <a:cubicBezTo>
                      <a:pt x="560070" y="2668270"/>
                      <a:pt x="557530" y="2663190"/>
                      <a:pt x="556260" y="2659380"/>
                    </a:cubicBezTo>
                    <a:cubicBezTo>
                      <a:pt x="554990" y="2656840"/>
                      <a:pt x="552450" y="2651760"/>
                      <a:pt x="552450" y="2651760"/>
                    </a:cubicBezTo>
                    <a:cubicBezTo>
                      <a:pt x="552450" y="2651760"/>
                      <a:pt x="551180" y="2645410"/>
                      <a:pt x="551180" y="2642870"/>
                    </a:cubicBezTo>
                    <a:cubicBezTo>
                      <a:pt x="551180" y="2639060"/>
                      <a:pt x="551180" y="2636520"/>
                      <a:pt x="549910" y="2632710"/>
                    </a:cubicBezTo>
                    <a:cubicBezTo>
                      <a:pt x="548640" y="2625090"/>
                      <a:pt x="543560" y="2611120"/>
                      <a:pt x="542290" y="2598420"/>
                    </a:cubicBezTo>
                    <a:cubicBezTo>
                      <a:pt x="539750" y="2579370"/>
                      <a:pt x="548640" y="2534920"/>
                      <a:pt x="539750" y="2529840"/>
                    </a:cubicBezTo>
                    <a:cubicBezTo>
                      <a:pt x="527050" y="2526030"/>
                      <a:pt x="477520" y="2593340"/>
                      <a:pt x="464820" y="2599690"/>
                    </a:cubicBezTo>
                    <a:cubicBezTo>
                      <a:pt x="461010" y="2600960"/>
                      <a:pt x="458470" y="2599690"/>
                      <a:pt x="455930" y="2600960"/>
                    </a:cubicBezTo>
                    <a:cubicBezTo>
                      <a:pt x="454660" y="2602230"/>
                      <a:pt x="453390" y="2606040"/>
                      <a:pt x="452120" y="2608580"/>
                    </a:cubicBezTo>
                    <a:cubicBezTo>
                      <a:pt x="450850" y="2611120"/>
                      <a:pt x="449580" y="2616200"/>
                      <a:pt x="448310" y="2617470"/>
                    </a:cubicBezTo>
                    <a:cubicBezTo>
                      <a:pt x="448310" y="2617470"/>
                      <a:pt x="445770" y="2621280"/>
                      <a:pt x="443230" y="2623820"/>
                    </a:cubicBezTo>
                    <a:cubicBezTo>
                      <a:pt x="441960" y="2626360"/>
                      <a:pt x="438150" y="2631440"/>
                      <a:pt x="438150" y="2631440"/>
                    </a:cubicBezTo>
                    <a:cubicBezTo>
                      <a:pt x="438150" y="2631440"/>
                      <a:pt x="433070" y="2635250"/>
                      <a:pt x="430530" y="2636520"/>
                    </a:cubicBezTo>
                    <a:cubicBezTo>
                      <a:pt x="427990" y="2639060"/>
                      <a:pt x="422910" y="2642870"/>
                      <a:pt x="422910" y="2642870"/>
                    </a:cubicBezTo>
                    <a:cubicBezTo>
                      <a:pt x="422910" y="2642870"/>
                      <a:pt x="417830" y="2645410"/>
                      <a:pt x="415290" y="2646680"/>
                    </a:cubicBezTo>
                    <a:cubicBezTo>
                      <a:pt x="411480" y="2647950"/>
                      <a:pt x="406400" y="2650490"/>
                      <a:pt x="406400" y="2650490"/>
                    </a:cubicBezTo>
                    <a:cubicBezTo>
                      <a:pt x="406400" y="2650490"/>
                      <a:pt x="400050" y="2651760"/>
                      <a:pt x="397510" y="2651760"/>
                    </a:cubicBezTo>
                    <a:cubicBezTo>
                      <a:pt x="394970" y="2653030"/>
                      <a:pt x="388620" y="2653030"/>
                      <a:pt x="388620" y="2653030"/>
                    </a:cubicBezTo>
                    <a:cubicBezTo>
                      <a:pt x="388620" y="2654300"/>
                      <a:pt x="382270" y="2653030"/>
                      <a:pt x="379730" y="2653030"/>
                    </a:cubicBezTo>
                    <a:cubicBezTo>
                      <a:pt x="375920" y="2653030"/>
                      <a:pt x="370840" y="2653030"/>
                      <a:pt x="369570" y="2653030"/>
                    </a:cubicBezTo>
                    <a:cubicBezTo>
                      <a:pt x="369570" y="2653030"/>
                      <a:pt x="364490" y="2650490"/>
                      <a:pt x="360680" y="2650490"/>
                    </a:cubicBezTo>
                    <a:cubicBezTo>
                      <a:pt x="358140" y="2649220"/>
                      <a:pt x="353060" y="2646680"/>
                      <a:pt x="353060" y="2646680"/>
                    </a:cubicBezTo>
                    <a:cubicBezTo>
                      <a:pt x="351790" y="2646680"/>
                      <a:pt x="346710" y="2644140"/>
                      <a:pt x="344170" y="2642870"/>
                    </a:cubicBezTo>
                    <a:cubicBezTo>
                      <a:pt x="341630" y="2640330"/>
                      <a:pt x="336550" y="2637790"/>
                      <a:pt x="336550" y="2637790"/>
                    </a:cubicBezTo>
                    <a:cubicBezTo>
                      <a:pt x="336550" y="2637790"/>
                      <a:pt x="332740" y="2633980"/>
                      <a:pt x="330200" y="2631440"/>
                    </a:cubicBezTo>
                    <a:cubicBezTo>
                      <a:pt x="327660" y="2628900"/>
                      <a:pt x="323850" y="2625090"/>
                      <a:pt x="323850" y="2625090"/>
                    </a:cubicBezTo>
                    <a:cubicBezTo>
                      <a:pt x="323850" y="2625090"/>
                      <a:pt x="320040" y="2620010"/>
                      <a:pt x="318770" y="2617470"/>
                    </a:cubicBezTo>
                    <a:cubicBezTo>
                      <a:pt x="317500" y="2614930"/>
                      <a:pt x="313690" y="2608580"/>
                      <a:pt x="313690" y="2608580"/>
                    </a:cubicBezTo>
                    <a:cubicBezTo>
                      <a:pt x="313690" y="2608580"/>
                      <a:pt x="312420" y="2603500"/>
                      <a:pt x="311150" y="2599690"/>
                    </a:cubicBezTo>
                    <a:cubicBezTo>
                      <a:pt x="311150" y="2597150"/>
                      <a:pt x="308610" y="2592070"/>
                      <a:pt x="308610" y="2592070"/>
                    </a:cubicBezTo>
                    <a:cubicBezTo>
                      <a:pt x="308610" y="2590800"/>
                      <a:pt x="308610" y="2585720"/>
                      <a:pt x="308610" y="2581910"/>
                    </a:cubicBezTo>
                    <a:cubicBezTo>
                      <a:pt x="307340" y="2579370"/>
                      <a:pt x="307340" y="2573020"/>
                      <a:pt x="307340" y="2573020"/>
                    </a:cubicBezTo>
                    <a:cubicBezTo>
                      <a:pt x="307340" y="2573020"/>
                      <a:pt x="307340" y="2562860"/>
                      <a:pt x="304800" y="2560320"/>
                    </a:cubicBezTo>
                    <a:cubicBezTo>
                      <a:pt x="303530" y="2556510"/>
                      <a:pt x="298450" y="2557780"/>
                      <a:pt x="294640" y="2553970"/>
                    </a:cubicBezTo>
                    <a:cubicBezTo>
                      <a:pt x="287020" y="2546350"/>
                      <a:pt x="274320" y="2513330"/>
                      <a:pt x="270510" y="2514600"/>
                    </a:cubicBezTo>
                    <a:cubicBezTo>
                      <a:pt x="267970" y="2515870"/>
                      <a:pt x="270510" y="2541270"/>
                      <a:pt x="270510" y="2553970"/>
                    </a:cubicBezTo>
                    <a:cubicBezTo>
                      <a:pt x="270510" y="2565400"/>
                      <a:pt x="271780" y="2580640"/>
                      <a:pt x="270510" y="2588260"/>
                    </a:cubicBezTo>
                    <a:cubicBezTo>
                      <a:pt x="270510" y="2593340"/>
                      <a:pt x="270510" y="2594610"/>
                      <a:pt x="269240" y="2598420"/>
                    </a:cubicBezTo>
                    <a:cubicBezTo>
                      <a:pt x="269240" y="2600960"/>
                      <a:pt x="269240" y="2607310"/>
                      <a:pt x="269240" y="2607310"/>
                    </a:cubicBezTo>
                    <a:cubicBezTo>
                      <a:pt x="269240" y="2607310"/>
                      <a:pt x="266700" y="2612390"/>
                      <a:pt x="265430" y="2616200"/>
                    </a:cubicBezTo>
                    <a:cubicBezTo>
                      <a:pt x="264160" y="2618740"/>
                      <a:pt x="261620" y="2623820"/>
                      <a:pt x="261620" y="2623820"/>
                    </a:cubicBezTo>
                    <a:cubicBezTo>
                      <a:pt x="261620" y="2623820"/>
                      <a:pt x="259080" y="2628900"/>
                      <a:pt x="256540" y="2631440"/>
                    </a:cubicBezTo>
                    <a:cubicBezTo>
                      <a:pt x="255270" y="2633980"/>
                      <a:pt x="251460" y="2639060"/>
                      <a:pt x="251460" y="2639060"/>
                    </a:cubicBezTo>
                    <a:cubicBezTo>
                      <a:pt x="251460" y="2639060"/>
                      <a:pt x="247650" y="2642870"/>
                      <a:pt x="245110" y="2645410"/>
                    </a:cubicBezTo>
                    <a:cubicBezTo>
                      <a:pt x="242570" y="2647950"/>
                      <a:pt x="237490" y="2651760"/>
                      <a:pt x="237490" y="2651760"/>
                    </a:cubicBezTo>
                    <a:cubicBezTo>
                      <a:pt x="237490" y="2651760"/>
                      <a:pt x="232410" y="2654300"/>
                      <a:pt x="229870" y="2655570"/>
                    </a:cubicBezTo>
                    <a:cubicBezTo>
                      <a:pt x="227330" y="2656840"/>
                      <a:pt x="222250" y="2660650"/>
                      <a:pt x="222250" y="2660650"/>
                    </a:cubicBezTo>
                    <a:cubicBezTo>
                      <a:pt x="220980" y="2660650"/>
                      <a:pt x="215900" y="2661920"/>
                      <a:pt x="213360" y="2661920"/>
                    </a:cubicBezTo>
                    <a:cubicBezTo>
                      <a:pt x="209550" y="2663190"/>
                      <a:pt x="204470" y="2664460"/>
                      <a:pt x="204470" y="2664460"/>
                    </a:cubicBezTo>
                    <a:cubicBezTo>
                      <a:pt x="203200" y="2664460"/>
                      <a:pt x="198120" y="2664460"/>
                      <a:pt x="194310" y="2664460"/>
                    </a:cubicBezTo>
                    <a:cubicBezTo>
                      <a:pt x="191770" y="2664460"/>
                      <a:pt x="185420" y="2664460"/>
                      <a:pt x="185420" y="2664460"/>
                    </a:cubicBezTo>
                    <a:cubicBezTo>
                      <a:pt x="185420" y="2664460"/>
                      <a:pt x="179070" y="2663190"/>
                      <a:pt x="176530" y="2661920"/>
                    </a:cubicBezTo>
                    <a:cubicBezTo>
                      <a:pt x="173990" y="2661920"/>
                      <a:pt x="167640" y="2660650"/>
                      <a:pt x="167640" y="2660650"/>
                    </a:cubicBezTo>
                    <a:cubicBezTo>
                      <a:pt x="167640" y="2660650"/>
                      <a:pt x="162560" y="2656840"/>
                      <a:pt x="160020" y="2655570"/>
                    </a:cubicBezTo>
                    <a:cubicBezTo>
                      <a:pt x="156210" y="2654300"/>
                      <a:pt x="151130" y="2651760"/>
                      <a:pt x="151130" y="2651760"/>
                    </a:cubicBezTo>
                    <a:cubicBezTo>
                      <a:pt x="151130" y="2651760"/>
                      <a:pt x="147320" y="2647950"/>
                      <a:pt x="144780" y="2645410"/>
                    </a:cubicBezTo>
                    <a:cubicBezTo>
                      <a:pt x="142240" y="2642870"/>
                      <a:pt x="137160" y="2639060"/>
                      <a:pt x="137160" y="2639060"/>
                    </a:cubicBezTo>
                    <a:cubicBezTo>
                      <a:pt x="137160" y="2639060"/>
                      <a:pt x="134620" y="2633980"/>
                      <a:pt x="132080" y="2631440"/>
                    </a:cubicBezTo>
                    <a:cubicBezTo>
                      <a:pt x="130810" y="2628900"/>
                      <a:pt x="127000" y="2623820"/>
                      <a:pt x="127000" y="2623820"/>
                    </a:cubicBezTo>
                    <a:cubicBezTo>
                      <a:pt x="127000" y="2623820"/>
                      <a:pt x="124460" y="2618740"/>
                      <a:pt x="124460" y="2616200"/>
                    </a:cubicBezTo>
                    <a:cubicBezTo>
                      <a:pt x="123190" y="2612390"/>
                      <a:pt x="120650" y="2607310"/>
                      <a:pt x="120650" y="2607310"/>
                    </a:cubicBezTo>
                    <a:cubicBezTo>
                      <a:pt x="120650" y="2607310"/>
                      <a:pt x="119380" y="2600960"/>
                      <a:pt x="119380" y="2598420"/>
                    </a:cubicBezTo>
                    <a:cubicBezTo>
                      <a:pt x="119380" y="2594610"/>
                      <a:pt x="118110" y="2589530"/>
                      <a:pt x="118110" y="2588260"/>
                    </a:cubicBezTo>
                    <a:cubicBezTo>
                      <a:pt x="118110" y="2588260"/>
                      <a:pt x="118110" y="2485390"/>
                      <a:pt x="118110" y="2433320"/>
                    </a:cubicBezTo>
                    <a:cubicBezTo>
                      <a:pt x="118110" y="2381250"/>
                      <a:pt x="124460" y="2286000"/>
                      <a:pt x="118110" y="2278380"/>
                    </a:cubicBezTo>
                    <a:cubicBezTo>
                      <a:pt x="118110" y="2278380"/>
                      <a:pt x="116840" y="2278380"/>
                      <a:pt x="115570" y="2278380"/>
                    </a:cubicBezTo>
                    <a:cubicBezTo>
                      <a:pt x="114300" y="2277110"/>
                      <a:pt x="106680" y="2275840"/>
                      <a:pt x="106680" y="2275840"/>
                    </a:cubicBezTo>
                    <a:cubicBezTo>
                      <a:pt x="106680" y="2275840"/>
                      <a:pt x="101600" y="2273300"/>
                      <a:pt x="99060" y="2272030"/>
                    </a:cubicBezTo>
                    <a:cubicBezTo>
                      <a:pt x="96520" y="2270760"/>
                      <a:pt x="90170" y="2266950"/>
                      <a:pt x="90170" y="2266950"/>
                    </a:cubicBezTo>
                    <a:cubicBezTo>
                      <a:pt x="90170" y="2266950"/>
                      <a:pt x="86360" y="2263140"/>
                      <a:pt x="83820" y="2261870"/>
                    </a:cubicBezTo>
                    <a:cubicBezTo>
                      <a:pt x="81280" y="2259330"/>
                      <a:pt x="77470" y="2255520"/>
                      <a:pt x="77470" y="2255520"/>
                    </a:cubicBezTo>
                    <a:cubicBezTo>
                      <a:pt x="76200" y="2255520"/>
                      <a:pt x="73660" y="2250440"/>
                      <a:pt x="71120" y="2247900"/>
                    </a:cubicBezTo>
                    <a:cubicBezTo>
                      <a:pt x="69850" y="2245360"/>
                      <a:pt x="66040" y="2240280"/>
                      <a:pt x="66040" y="2240280"/>
                    </a:cubicBezTo>
                    <a:cubicBezTo>
                      <a:pt x="66040" y="2240280"/>
                      <a:pt x="64770" y="2233930"/>
                      <a:pt x="63500" y="2231390"/>
                    </a:cubicBezTo>
                    <a:cubicBezTo>
                      <a:pt x="62230" y="2228850"/>
                      <a:pt x="59690" y="2222500"/>
                      <a:pt x="59690" y="2222500"/>
                    </a:cubicBezTo>
                    <a:cubicBezTo>
                      <a:pt x="59690" y="2222500"/>
                      <a:pt x="59690" y="2217420"/>
                      <a:pt x="58420" y="2213610"/>
                    </a:cubicBezTo>
                    <a:cubicBezTo>
                      <a:pt x="58420" y="2211070"/>
                      <a:pt x="58420" y="2204720"/>
                      <a:pt x="58420" y="2204720"/>
                    </a:cubicBezTo>
                    <a:cubicBezTo>
                      <a:pt x="58420" y="2203450"/>
                      <a:pt x="58420" y="2148840"/>
                      <a:pt x="58420" y="2147570"/>
                    </a:cubicBezTo>
                    <a:cubicBezTo>
                      <a:pt x="57150" y="2147570"/>
                      <a:pt x="58420" y="2075180"/>
                      <a:pt x="58420" y="2071370"/>
                    </a:cubicBezTo>
                    <a:cubicBezTo>
                      <a:pt x="58420" y="2070100"/>
                      <a:pt x="57150" y="2070100"/>
                      <a:pt x="58420" y="2070100"/>
                    </a:cubicBezTo>
                    <a:cubicBezTo>
                      <a:pt x="58420" y="2068830"/>
                      <a:pt x="58420" y="2063750"/>
                      <a:pt x="58420" y="2061210"/>
                    </a:cubicBezTo>
                    <a:cubicBezTo>
                      <a:pt x="59690" y="2057400"/>
                      <a:pt x="59690" y="2052320"/>
                      <a:pt x="59690" y="2052320"/>
                    </a:cubicBezTo>
                    <a:cubicBezTo>
                      <a:pt x="59690" y="2052320"/>
                      <a:pt x="62230" y="2045970"/>
                      <a:pt x="63500" y="2043430"/>
                    </a:cubicBezTo>
                    <a:cubicBezTo>
                      <a:pt x="64770" y="2040890"/>
                      <a:pt x="66040" y="2034540"/>
                      <a:pt x="66040" y="2034540"/>
                    </a:cubicBezTo>
                    <a:cubicBezTo>
                      <a:pt x="66040" y="2034540"/>
                      <a:pt x="69850" y="2029460"/>
                      <a:pt x="71120" y="2026920"/>
                    </a:cubicBezTo>
                    <a:cubicBezTo>
                      <a:pt x="73660" y="2024380"/>
                      <a:pt x="77470" y="2019300"/>
                      <a:pt x="77470" y="2019300"/>
                    </a:cubicBezTo>
                    <a:cubicBezTo>
                      <a:pt x="77470" y="2019300"/>
                      <a:pt x="81280" y="2015490"/>
                      <a:pt x="83820" y="2012950"/>
                    </a:cubicBezTo>
                    <a:cubicBezTo>
                      <a:pt x="86360" y="2011680"/>
                      <a:pt x="90170" y="2007870"/>
                      <a:pt x="90170" y="2007870"/>
                    </a:cubicBezTo>
                    <a:cubicBezTo>
                      <a:pt x="91440" y="2007870"/>
                      <a:pt x="96520" y="2004060"/>
                      <a:pt x="99060" y="2002790"/>
                    </a:cubicBezTo>
                    <a:cubicBezTo>
                      <a:pt x="101600" y="2001520"/>
                      <a:pt x="106680" y="1998980"/>
                      <a:pt x="106680" y="1998980"/>
                    </a:cubicBezTo>
                    <a:cubicBezTo>
                      <a:pt x="106680" y="1998980"/>
                      <a:pt x="114300" y="1997710"/>
                      <a:pt x="115570" y="1996440"/>
                    </a:cubicBezTo>
                    <a:cubicBezTo>
                      <a:pt x="116840" y="1996440"/>
                      <a:pt x="118110" y="1996440"/>
                      <a:pt x="118110" y="1996440"/>
                    </a:cubicBezTo>
                    <a:cubicBezTo>
                      <a:pt x="124460" y="1988820"/>
                      <a:pt x="118110" y="1889760"/>
                      <a:pt x="118110" y="1838960"/>
                    </a:cubicBezTo>
                    <a:cubicBezTo>
                      <a:pt x="118110" y="1789430"/>
                      <a:pt x="118110" y="1733550"/>
                      <a:pt x="118110" y="1691640"/>
                    </a:cubicBezTo>
                    <a:cubicBezTo>
                      <a:pt x="118110" y="1662430"/>
                      <a:pt x="118110" y="1626870"/>
                      <a:pt x="118110" y="1614170"/>
                    </a:cubicBezTo>
                    <a:cubicBezTo>
                      <a:pt x="119380" y="1609090"/>
                      <a:pt x="119380" y="1606550"/>
                      <a:pt x="119380" y="1605280"/>
                    </a:cubicBezTo>
                    <a:cubicBezTo>
                      <a:pt x="119380" y="1604010"/>
                      <a:pt x="119380" y="1604010"/>
                      <a:pt x="119380" y="1601470"/>
                    </a:cubicBezTo>
                    <a:cubicBezTo>
                      <a:pt x="120650" y="1592580"/>
                      <a:pt x="119380" y="1549400"/>
                      <a:pt x="120650" y="1517650"/>
                    </a:cubicBezTo>
                    <a:cubicBezTo>
                      <a:pt x="120650" y="1475740"/>
                      <a:pt x="123190" y="1372870"/>
                      <a:pt x="123190" y="1372870"/>
                    </a:cubicBezTo>
                    <a:cubicBezTo>
                      <a:pt x="123190" y="1372870"/>
                      <a:pt x="123190" y="1366520"/>
                      <a:pt x="123190" y="1363980"/>
                    </a:cubicBezTo>
                    <a:cubicBezTo>
                      <a:pt x="123190" y="1360170"/>
                      <a:pt x="123190" y="1353820"/>
                      <a:pt x="123190" y="1353820"/>
                    </a:cubicBezTo>
                    <a:cubicBezTo>
                      <a:pt x="123190" y="1353820"/>
                      <a:pt x="125730" y="1348740"/>
                      <a:pt x="125730" y="1344930"/>
                    </a:cubicBezTo>
                    <a:cubicBezTo>
                      <a:pt x="127000" y="1342390"/>
                      <a:pt x="128270" y="1336040"/>
                      <a:pt x="128270" y="1336040"/>
                    </a:cubicBezTo>
                    <a:cubicBezTo>
                      <a:pt x="128270" y="1336040"/>
                      <a:pt x="132080" y="1330960"/>
                      <a:pt x="133350" y="1328420"/>
                    </a:cubicBezTo>
                    <a:cubicBezTo>
                      <a:pt x="134620" y="1325880"/>
                      <a:pt x="137160" y="1320800"/>
                      <a:pt x="137160" y="1320800"/>
                    </a:cubicBezTo>
                    <a:cubicBezTo>
                      <a:pt x="137160" y="1320800"/>
                      <a:pt x="140970" y="1315720"/>
                      <a:pt x="143510" y="1313180"/>
                    </a:cubicBezTo>
                    <a:cubicBezTo>
                      <a:pt x="146050" y="1311910"/>
                      <a:pt x="149860" y="1306830"/>
                      <a:pt x="149860" y="1306830"/>
                    </a:cubicBezTo>
                    <a:cubicBezTo>
                      <a:pt x="149860" y="1306830"/>
                      <a:pt x="154940" y="1303020"/>
                      <a:pt x="157480" y="1301750"/>
                    </a:cubicBezTo>
                    <a:cubicBezTo>
                      <a:pt x="160020" y="1300480"/>
                      <a:pt x="165100" y="1296670"/>
                      <a:pt x="165100" y="1296670"/>
                    </a:cubicBezTo>
                    <a:cubicBezTo>
                      <a:pt x="165100" y="1296670"/>
                      <a:pt x="171450" y="1294130"/>
                      <a:pt x="173990" y="1294130"/>
                    </a:cubicBezTo>
                    <a:cubicBezTo>
                      <a:pt x="176530" y="1292860"/>
                      <a:pt x="182880" y="1290320"/>
                      <a:pt x="182880" y="1290320"/>
                    </a:cubicBezTo>
                    <a:cubicBezTo>
                      <a:pt x="182880" y="1290320"/>
                      <a:pt x="187960" y="1290320"/>
                      <a:pt x="191770" y="1290320"/>
                    </a:cubicBezTo>
                    <a:cubicBezTo>
                      <a:pt x="194310" y="1289050"/>
                      <a:pt x="200660" y="1289050"/>
                      <a:pt x="200660" y="1289050"/>
                    </a:cubicBezTo>
                    <a:cubicBezTo>
                      <a:pt x="200660" y="1289050"/>
                      <a:pt x="207010" y="1289050"/>
                      <a:pt x="209550" y="1290320"/>
                    </a:cubicBezTo>
                    <a:cubicBezTo>
                      <a:pt x="213360" y="1290320"/>
                      <a:pt x="218440" y="1291590"/>
                      <a:pt x="218440" y="1291590"/>
                    </a:cubicBezTo>
                    <a:cubicBezTo>
                      <a:pt x="218440" y="1291590"/>
                      <a:pt x="224790" y="1294130"/>
                      <a:pt x="227330" y="1295400"/>
                    </a:cubicBezTo>
                    <a:cubicBezTo>
                      <a:pt x="229870" y="1295400"/>
                      <a:pt x="236220" y="1297940"/>
                      <a:pt x="236220" y="1297940"/>
                    </a:cubicBezTo>
                    <a:cubicBezTo>
                      <a:pt x="236220" y="1297940"/>
                      <a:pt x="241300" y="1301750"/>
                      <a:pt x="243840" y="1303020"/>
                    </a:cubicBezTo>
                    <a:cubicBezTo>
                      <a:pt x="246380" y="1305560"/>
                      <a:pt x="250190" y="1309370"/>
                      <a:pt x="251460" y="1309370"/>
                    </a:cubicBezTo>
                    <a:cubicBezTo>
                      <a:pt x="251460" y="1309370"/>
                      <a:pt x="255270" y="1313180"/>
                      <a:pt x="256540" y="1315720"/>
                    </a:cubicBezTo>
                    <a:cubicBezTo>
                      <a:pt x="259080" y="1318260"/>
                      <a:pt x="262890" y="1323340"/>
                      <a:pt x="262890" y="1323340"/>
                    </a:cubicBezTo>
                    <a:cubicBezTo>
                      <a:pt x="262890" y="1323340"/>
                      <a:pt x="265430" y="1328420"/>
                      <a:pt x="266700" y="1330960"/>
                    </a:cubicBezTo>
                    <a:cubicBezTo>
                      <a:pt x="267970" y="1333500"/>
                      <a:pt x="270510" y="1339850"/>
                      <a:pt x="270510" y="1339850"/>
                    </a:cubicBezTo>
                    <a:cubicBezTo>
                      <a:pt x="270510" y="1339850"/>
                      <a:pt x="271780" y="1344930"/>
                      <a:pt x="273050" y="1348740"/>
                    </a:cubicBezTo>
                    <a:cubicBezTo>
                      <a:pt x="273050" y="1351280"/>
                      <a:pt x="274320" y="1353820"/>
                      <a:pt x="275590" y="1357630"/>
                    </a:cubicBezTo>
                    <a:cubicBezTo>
                      <a:pt x="276860" y="1365250"/>
                      <a:pt x="279400" y="1375410"/>
                      <a:pt x="280670" y="1390650"/>
                    </a:cubicBezTo>
                    <a:cubicBezTo>
                      <a:pt x="285750" y="1419860"/>
                      <a:pt x="288290" y="1478280"/>
                      <a:pt x="294640" y="1529080"/>
                    </a:cubicBezTo>
                    <a:cubicBezTo>
                      <a:pt x="303530" y="1593850"/>
                      <a:pt x="317500" y="1677670"/>
                      <a:pt x="328930" y="1750060"/>
                    </a:cubicBezTo>
                    <a:cubicBezTo>
                      <a:pt x="340360" y="1819910"/>
                      <a:pt x="358140" y="1955800"/>
                      <a:pt x="363220" y="1955800"/>
                    </a:cubicBezTo>
                    <a:cubicBezTo>
                      <a:pt x="365760" y="1955800"/>
                      <a:pt x="365760" y="1940560"/>
                      <a:pt x="367030" y="1925320"/>
                    </a:cubicBezTo>
                    <a:cubicBezTo>
                      <a:pt x="369570" y="1875790"/>
                      <a:pt x="372110" y="1717040"/>
                      <a:pt x="373380" y="1619250"/>
                    </a:cubicBezTo>
                    <a:cubicBezTo>
                      <a:pt x="374650" y="1529080"/>
                      <a:pt x="373380" y="1436370"/>
                      <a:pt x="373380" y="1356360"/>
                    </a:cubicBezTo>
                    <a:cubicBezTo>
                      <a:pt x="373380" y="1289050"/>
                      <a:pt x="374650" y="1169670"/>
                      <a:pt x="374650" y="1169670"/>
                    </a:cubicBezTo>
                    <a:cubicBezTo>
                      <a:pt x="374650" y="1169670"/>
                      <a:pt x="375920" y="1163320"/>
                      <a:pt x="375920" y="1159510"/>
                    </a:cubicBezTo>
                    <a:cubicBezTo>
                      <a:pt x="375920" y="1156970"/>
                      <a:pt x="375920" y="1150620"/>
                      <a:pt x="377190" y="1150620"/>
                    </a:cubicBezTo>
                    <a:cubicBezTo>
                      <a:pt x="377190" y="1150620"/>
                      <a:pt x="378460" y="1145540"/>
                      <a:pt x="379730" y="1141730"/>
                    </a:cubicBezTo>
                    <a:cubicBezTo>
                      <a:pt x="381000" y="1139190"/>
                      <a:pt x="382270" y="1134110"/>
                      <a:pt x="382270" y="1134110"/>
                    </a:cubicBezTo>
                    <a:cubicBezTo>
                      <a:pt x="382270" y="1134110"/>
                      <a:pt x="386080" y="1127760"/>
                      <a:pt x="387350" y="1126490"/>
                    </a:cubicBezTo>
                    <a:cubicBezTo>
                      <a:pt x="388620" y="1125220"/>
                      <a:pt x="388620" y="1125220"/>
                      <a:pt x="389890" y="1123950"/>
                    </a:cubicBezTo>
                    <a:cubicBezTo>
                      <a:pt x="389890" y="1116330"/>
                      <a:pt x="373380" y="1060450"/>
                      <a:pt x="369570" y="1059180"/>
                    </a:cubicBezTo>
                    <a:cubicBezTo>
                      <a:pt x="368300" y="1059180"/>
                      <a:pt x="368300" y="1060450"/>
                      <a:pt x="367030" y="1061720"/>
                    </a:cubicBezTo>
                    <a:cubicBezTo>
                      <a:pt x="365760" y="1062990"/>
                      <a:pt x="359410" y="1066800"/>
                      <a:pt x="359410" y="1066800"/>
                    </a:cubicBezTo>
                    <a:cubicBezTo>
                      <a:pt x="359410" y="1066800"/>
                      <a:pt x="354330" y="1069340"/>
                      <a:pt x="351790" y="1070610"/>
                    </a:cubicBezTo>
                    <a:cubicBezTo>
                      <a:pt x="347980" y="1071880"/>
                      <a:pt x="342900" y="1074420"/>
                      <a:pt x="342900" y="1074420"/>
                    </a:cubicBezTo>
                    <a:cubicBezTo>
                      <a:pt x="342900" y="1074420"/>
                      <a:pt x="336550" y="1075690"/>
                      <a:pt x="334010" y="1075690"/>
                    </a:cubicBezTo>
                    <a:cubicBezTo>
                      <a:pt x="330200" y="1076960"/>
                      <a:pt x="325120" y="1076960"/>
                      <a:pt x="325120" y="1076960"/>
                    </a:cubicBezTo>
                    <a:cubicBezTo>
                      <a:pt x="325120" y="1076960"/>
                      <a:pt x="318770" y="1076960"/>
                      <a:pt x="316230" y="1076960"/>
                    </a:cubicBezTo>
                    <a:cubicBezTo>
                      <a:pt x="312420" y="1076960"/>
                      <a:pt x="306070" y="1075690"/>
                      <a:pt x="306070" y="1075690"/>
                    </a:cubicBezTo>
                    <a:cubicBezTo>
                      <a:pt x="306070" y="1075690"/>
                      <a:pt x="306070" y="1075690"/>
                      <a:pt x="304800" y="1075690"/>
                    </a:cubicBezTo>
                    <a:cubicBezTo>
                      <a:pt x="303530" y="1076960"/>
                      <a:pt x="303530" y="1096010"/>
                      <a:pt x="295910" y="1107440"/>
                    </a:cubicBezTo>
                    <a:cubicBezTo>
                      <a:pt x="283210" y="1131570"/>
                      <a:pt x="241300" y="1187450"/>
                      <a:pt x="210820" y="1193800"/>
                    </a:cubicBezTo>
                    <a:cubicBezTo>
                      <a:pt x="186690" y="1198880"/>
                      <a:pt x="153670" y="1182370"/>
                      <a:pt x="134620" y="1163320"/>
                    </a:cubicBezTo>
                    <a:cubicBezTo>
                      <a:pt x="114300" y="1143000"/>
                      <a:pt x="104140" y="1101090"/>
                      <a:pt x="95250" y="1070610"/>
                    </a:cubicBezTo>
                    <a:cubicBezTo>
                      <a:pt x="87630" y="1041400"/>
                      <a:pt x="87630" y="991870"/>
                      <a:pt x="81280" y="984250"/>
                    </a:cubicBezTo>
                    <a:cubicBezTo>
                      <a:pt x="80010" y="981710"/>
                      <a:pt x="78740" y="982980"/>
                      <a:pt x="76200" y="981710"/>
                    </a:cubicBezTo>
                    <a:cubicBezTo>
                      <a:pt x="74930" y="980440"/>
                      <a:pt x="68580" y="977900"/>
                      <a:pt x="68580" y="977900"/>
                    </a:cubicBezTo>
                    <a:cubicBezTo>
                      <a:pt x="68580" y="977900"/>
                      <a:pt x="63500" y="974090"/>
                      <a:pt x="60960" y="971550"/>
                    </a:cubicBezTo>
                    <a:cubicBezTo>
                      <a:pt x="58420" y="970280"/>
                      <a:pt x="54610" y="966470"/>
                      <a:pt x="54610" y="966470"/>
                    </a:cubicBezTo>
                    <a:cubicBezTo>
                      <a:pt x="54610" y="966470"/>
                      <a:pt x="50800" y="961390"/>
                      <a:pt x="48260" y="958850"/>
                    </a:cubicBezTo>
                    <a:cubicBezTo>
                      <a:pt x="46990" y="956310"/>
                      <a:pt x="43180" y="951230"/>
                      <a:pt x="43180" y="951230"/>
                    </a:cubicBezTo>
                    <a:cubicBezTo>
                      <a:pt x="43180" y="951230"/>
                      <a:pt x="40640" y="946150"/>
                      <a:pt x="39370" y="942340"/>
                    </a:cubicBezTo>
                    <a:cubicBezTo>
                      <a:pt x="38100" y="939800"/>
                      <a:pt x="35560" y="934720"/>
                      <a:pt x="35560" y="934720"/>
                    </a:cubicBezTo>
                    <a:cubicBezTo>
                      <a:pt x="35560" y="934720"/>
                      <a:pt x="35560" y="928370"/>
                      <a:pt x="34290" y="925830"/>
                    </a:cubicBezTo>
                    <a:cubicBezTo>
                      <a:pt x="34290" y="922020"/>
                      <a:pt x="33020" y="916940"/>
                      <a:pt x="33020" y="915670"/>
                    </a:cubicBezTo>
                    <a:cubicBezTo>
                      <a:pt x="33020" y="915670"/>
                      <a:pt x="33020" y="886460"/>
                      <a:pt x="31750" y="867410"/>
                    </a:cubicBezTo>
                    <a:cubicBezTo>
                      <a:pt x="30480" y="836930"/>
                      <a:pt x="27940" y="797560"/>
                      <a:pt x="24130" y="756920"/>
                    </a:cubicBezTo>
                    <a:cubicBezTo>
                      <a:pt x="19050" y="708660"/>
                      <a:pt x="8890" y="643890"/>
                      <a:pt x="5080" y="596900"/>
                    </a:cubicBezTo>
                    <a:cubicBezTo>
                      <a:pt x="1270" y="561340"/>
                      <a:pt x="0" y="501650"/>
                      <a:pt x="0" y="501650"/>
                    </a:cubicBezTo>
                    <a:cubicBezTo>
                      <a:pt x="0" y="501650"/>
                      <a:pt x="0" y="495300"/>
                      <a:pt x="0" y="491490"/>
                    </a:cubicBezTo>
                    <a:cubicBezTo>
                      <a:pt x="0" y="488950"/>
                      <a:pt x="0" y="482600"/>
                      <a:pt x="0" y="482600"/>
                    </a:cubicBezTo>
                    <a:moveTo>
                      <a:pt x="185420" y="429260"/>
                    </a:moveTo>
                    <a:cubicBezTo>
                      <a:pt x="185420" y="486410"/>
                      <a:pt x="182880" y="502920"/>
                      <a:pt x="185420" y="505460"/>
                    </a:cubicBezTo>
                    <a:cubicBezTo>
                      <a:pt x="186690" y="506730"/>
                      <a:pt x="190500" y="504190"/>
                      <a:pt x="190500" y="504190"/>
                    </a:cubicBezTo>
                    <a:cubicBezTo>
                      <a:pt x="191770" y="504190"/>
                      <a:pt x="196850" y="502920"/>
                      <a:pt x="200660" y="502920"/>
                    </a:cubicBezTo>
                    <a:cubicBezTo>
                      <a:pt x="203200" y="502920"/>
                      <a:pt x="205740" y="504190"/>
                      <a:pt x="207010" y="502920"/>
                    </a:cubicBezTo>
                    <a:cubicBezTo>
                      <a:pt x="210820" y="496570"/>
                      <a:pt x="191770" y="450850"/>
                      <a:pt x="189230" y="439420"/>
                    </a:cubicBezTo>
                    <a:cubicBezTo>
                      <a:pt x="187960" y="434340"/>
                      <a:pt x="185420" y="429260"/>
                      <a:pt x="185420" y="429260"/>
                    </a:cubicBezTo>
                    <a:moveTo>
                      <a:pt x="481330" y="2352040"/>
                    </a:moveTo>
                    <a:cubicBezTo>
                      <a:pt x="482600" y="2349500"/>
                      <a:pt x="485140" y="2341880"/>
                      <a:pt x="486410" y="2336800"/>
                    </a:cubicBezTo>
                    <a:cubicBezTo>
                      <a:pt x="486410" y="2332990"/>
                      <a:pt x="483870" y="2325370"/>
                      <a:pt x="482600" y="2325370"/>
                    </a:cubicBezTo>
                    <a:cubicBezTo>
                      <a:pt x="482600" y="2325370"/>
                      <a:pt x="481330" y="2352040"/>
                      <a:pt x="481330" y="2352040"/>
                    </a:cubicBezTo>
                    <a:moveTo>
                      <a:pt x="530860" y="1320800"/>
                    </a:moveTo>
                    <a:cubicBezTo>
                      <a:pt x="535940" y="1498600"/>
                      <a:pt x="539750" y="1557020"/>
                      <a:pt x="544830" y="1621790"/>
                    </a:cubicBezTo>
                    <a:cubicBezTo>
                      <a:pt x="549910" y="1700530"/>
                      <a:pt x="562610" y="1879600"/>
                      <a:pt x="567690" y="1879600"/>
                    </a:cubicBezTo>
                    <a:cubicBezTo>
                      <a:pt x="570230" y="1879600"/>
                      <a:pt x="571500" y="1818640"/>
                      <a:pt x="572770" y="1778000"/>
                    </a:cubicBezTo>
                    <a:cubicBezTo>
                      <a:pt x="575310" y="1714500"/>
                      <a:pt x="579120" y="1612900"/>
                      <a:pt x="580390" y="1536700"/>
                    </a:cubicBezTo>
                    <a:cubicBezTo>
                      <a:pt x="581660" y="1468120"/>
                      <a:pt x="580390" y="1383030"/>
                      <a:pt x="581660" y="1341120"/>
                    </a:cubicBezTo>
                    <a:cubicBezTo>
                      <a:pt x="581660" y="1320800"/>
                      <a:pt x="585470" y="1297940"/>
                      <a:pt x="582930" y="1296670"/>
                    </a:cubicBezTo>
                    <a:cubicBezTo>
                      <a:pt x="581660" y="1296670"/>
                      <a:pt x="577850" y="1301750"/>
                      <a:pt x="577850" y="1301750"/>
                    </a:cubicBezTo>
                    <a:cubicBezTo>
                      <a:pt x="577850" y="1301750"/>
                      <a:pt x="572770" y="1305560"/>
                      <a:pt x="570230" y="1306830"/>
                    </a:cubicBezTo>
                    <a:cubicBezTo>
                      <a:pt x="567690" y="1309370"/>
                      <a:pt x="562610" y="1311910"/>
                      <a:pt x="562610" y="1311910"/>
                    </a:cubicBezTo>
                    <a:cubicBezTo>
                      <a:pt x="562610" y="1311910"/>
                      <a:pt x="557530" y="1314450"/>
                      <a:pt x="553720" y="1315720"/>
                    </a:cubicBezTo>
                    <a:cubicBezTo>
                      <a:pt x="551180" y="1316990"/>
                      <a:pt x="546100" y="1318260"/>
                      <a:pt x="546100" y="1319530"/>
                    </a:cubicBezTo>
                    <a:cubicBezTo>
                      <a:pt x="546100" y="1319530"/>
                      <a:pt x="539750" y="1319530"/>
                      <a:pt x="537210" y="1319530"/>
                    </a:cubicBezTo>
                    <a:cubicBezTo>
                      <a:pt x="534670" y="1320800"/>
                      <a:pt x="530860" y="1320800"/>
                      <a:pt x="530860" y="1320800"/>
                    </a:cubicBezTo>
                    <a:moveTo>
                      <a:pt x="792480" y="2661920"/>
                    </a:moveTo>
                    <a:cubicBezTo>
                      <a:pt x="792480" y="2665730"/>
                      <a:pt x="793750" y="2663190"/>
                      <a:pt x="793750" y="2661920"/>
                    </a:cubicBezTo>
                    <a:cubicBezTo>
                      <a:pt x="792480" y="2661920"/>
                      <a:pt x="792480" y="2661920"/>
                      <a:pt x="792480" y="2661920"/>
                    </a:cubicBezTo>
                    <a:moveTo>
                      <a:pt x="825500" y="657860"/>
                    </a:moveTo>
                    <a:cubicBezTo>
                      <a:pt x="834390" y="736600"/>
                      <a:pt x="834390" y="835660"/>
                      <a:pt x="839470" y="835660"/>
                    </a:cubicBezTo>
                    <a:cubicBezTo>
                      <a:pt x="843280" y="835660"/>
                      <a:pt x="849630" y="801370"/>
                      <a:pt x="853440" y="775970"/>
                    </a:cubicBezTo>
                    <a:cubicBezTo>
                      <a:pt x="857250" y="727710"/>
                      <a:pt x="857250" y="572770"/>
                      <a:pt x="849630" y="571500"/>
                    </a:cubicBezTo>
                    <a:cubicBezTo>
                      <a:pt x="844550" y="571500"/>
                      <a:pt x="825500" y="657860"/>
                      <a:pt x="825500" y="657860"/>
                    </a:cubicBezTo>
                    <a:moveTo>
                      <a:pt x="933450" y="1440180"/>
                    </a:moveTo>
                    <a:cubicBezTo>
                      <a:pt x="935990" y="1437640"/>
                      <a:pt x="937260" y="1437640"/>
                      <a:pt x="937260" y="1437640"/>
                    </a:cubicBezTo>
                    <a:cubicBezTo>
                      <a:pt x="938530" y="1437640"/>
                      <a:pt x="939800" y="1436370"/>
                      <a:pt x="939800" y="1436370"/>
                    </a:cubicBezTo>
                    <a:cubicBezTo>
                      <a:pt x="939800" y="1436370"/>
                      <a:pt x="946150" y="1436370"/>
                      <a:pt x="948690" y="1435100"/>
                    </a:cubicBezTo>
                    <a:cubicBezTo>
                      <a:pt x="951230" y="1435100"/>
                      <a:pt x="956310" y="1435100"/>
                      <a:pt x="956310" y="1435100"/>
                    </a:cubicBezTo>
                    <a:cubicBezTo>
                      <a:pt x="956310" y="1433830"/>
                      <a:pt x="953770" y="1432560"/>
                      <a:pt x="953770" y="1432560"/>
                    </a:cubicBezTo>
                    <a:cubicBezTo>
                      <a:pt x="953770" y="1432560"/>
                      <a:pt x="951230" y="1427480"/>
                      <a:pt x="948690" y="1424940"/>
                    </a:cubicBezTo>
                    <a:cubicBezTo>
                      <a:pt x="947420" y="1422400"/>
                      <a:pt x="943610" y="1417320"/>
                      <a:pt x="943610" y="1417320"/>
                    </a:cubicBezTo>
                    <a:cubicBezTo>
                      <a:pt x="943610" y="1417320"/>
                      <a:pt x="942340" y="1412240"/>
                      <a:pt x="942340" y="1412240"/>
                    </a:cubicBezTo>
                    <a:cubicBezTo>
                      <a:pt x="941070" y="1412240"/>
                      <a:pt x="941070" y="1417320"/>
                      <a:pt x="939800" y="1421130"/>
                    </a:cubicBezTo>
                    <a:cubicBezTo>
                      <a:pt x="938530" y="1426210"/>
                      <a:pt x="933450" y="1440180"/>
                      <a:pt x="933450" y="1440180"/>
                    </a:cubicBezTo>
                  </a:path>
                </a:pathLst>
              </a:custGeom>
              <a:solidFill>
                <a:srgbClr val="686A79"/>
              </a:solidFill>
              <a:ln cap="sq">
                <a:noFill/>
                <a:prstDash val="solid"/>
                <a:miter/>
              </a:ln>
            </p:spPr>
          </p:sp>
        </p:grpSp>
        <p:grpSp>
          <p:nvGrpSpPr>
            <p:cNvPr name="Group 36" id="36"/>
            <p:cNvGrpSpPr/>
            <p:nvPr/>
          </p:nvGrpSpPr>
          <p:grpSpPr>
            <a:xfrm rot="0">
              <a:off x="2834753" y="1263811"/>
              <a:ext cx="177097" cy="365652"/>
              <a:chOff x="0" y="0"/>
              <a:chExt cx="215900" cy="445770"/>
            </a:xfrm>
          </p:grpSpPr>
          <p:sp>
            <p:nvSpPr>
              <p:cNvPr name="Freeform 37" id="37"/>
              <p:cNvSpPr/>
              <p:nvPr/>
            </p:nvSpPr>
            <p:spPr>
              <a:xfrm flipH="false" flipV="false" rot="0">
                <a:off x="44450" y="49530"/>
                <a:ext cx="121920" cy="346710"/>
              </a:xfrm>
              <a:custGeom>
                <a:avLst/>
                <a:gdLst/>
                <a:ahLst/>
                <a:cxnLst/>
                <a:rect r="r" b="b" t="t" l="l"/>
                <a:pathLst>
                  <a:path h="346710" w="121920">
                    <a:moveTo>
                      <a:pt x="107950" y="52070"/>
                    </a:moveTo>
                    <a:cubicBezTo>
                      <a:pt x="115570" y="314960"/>
                      <a:pt x="109220" y="327660"/>
                      <a:pt x="99060" y="336550"/>
                    </a:cubicBezTo>
                    <a:cubicBezTo>
                      <a:pt x="90170" y="342900"/>
                      <a:pt x="77470" y="346710"/>
                      <a:pt x="67310" y="345440"/>
                    </a:cubicBezTo>
                    <a:cubicBezTo>
                      <a:pt x="54610" y="342900"/>
                      <a:pt x="34290" y="331470"/>
                      <a:pt x="26670" y="321310"/>
                    </a:cubicBezTo>
                    <a:cubicBezTo>
                      <a:pt x="20320" y="312420"/>
                      <a:pt x="17780" y="299720"/>
                      <a:pt x="19050" y="289560"/>
                    </a:cubicBezTo>
                    <a:cubicBezTo>
                      <a:pt x="20320" y="279400"/>
                      <a:pt x="24130" y="266700"/>
                      <a:pt x="33020" y="259080"/>
                    </a:cubicBezTo>
                    <a:cubicBezTo>
                      <a:pt x="41910" y="250190"/>
                      <a:pt x="64770" y="242570"/>
                      <a:pt x="77470" y="243840"/>
                    </a:cubicBezTo>
                    <a:cubicBezTo>
                      <a:pt x="88900" y="245110"/>
                      <a:pt x="99060" y="251460"/>
                      <a:pt x="106680" y="259080"/>
                    </a:cubicBezTo>
                    <a:cubicBezTo>
                      <a:pt x="113030" y="266700"/>
                      <a:pt x="119380" y="278130"/>
                      <a:pt x="120650" y="288290"/>
                    </a:cubicBezTo>
                    <a:cubicBezTo>
                      <a:pt x="121920" y="298450"/>
                      <a:pt x="118110" y="311150"/>
                      <a:pt x="113030" y="320040"/>
                    </a:cubicBezTo>
                    <a:cubicBezTo>
                      <a:pt x="107950" y="328930"/>
                      <a:pt x="99060" y="337820"/>
                      <a:pt x="88900" y="341630"/>
                    </a:cubicBezTo>
                    <a:cubicBezTo>
                      <a:pt x="76200" y="345440"/>
                      <a:pt x="53340" y="342900"/>
                      <a:pt x="41910" y="336550"/>
                    </a:cubicBezTo>
                    <a:cubicBezTo>
                      <a:pt x="31750" y="331470"/>
                      <a:pt x="26670" y="325120"/>
                      <a:pt x="21590" y="311150"/>
                    </a:cubicBezTo>
                    <a:cubicBezTo>
                      <a:pt x="6350" y="270510"/>
                      <a:pt x="0" y="96520"/>
                      <a:pt x="6350" y="52070"/>
                    </a:cubicBezTo>
                    <a:cubicBezTo>
                      <a:pt x="8890" y="34290"/>
                      <a:pt x="11430" y="26670"/>
                      <a:pt x="19050" y="17780"/>
                    </a:cubicBezTo>
                    <a:cubicBezTo>
                      <a:pt x="29210" y="8890"/>
                      <a:pt x="50800" y="0"/>
                      <a:pt x="63500" y="1270"/>
                    </a:cubicBezTo>
                    <a:cubicBezTo>
                      <a:pt x="74930" y="1270"/>
                      <a:pt x="87630" y="8890"/>
                      <a:pt x="95250" y="17780"/>
                    </a:cubicBezTo>
                    <a:cubicBezTo>
                      <a:pt x="102870" y="26670"/>
                      <a:pt x="107950" y="52070"/>
                      <a:pt x="107950" y="52070"/>
                    </a:cubicBezTo>
                  </a:path>
                </a:pathLst>
              </a:custGeom>
              <a:solidFill>
                <a:srgbClr val="0B6F18"/>
              </a:solidFill>
              <a:ln cap="sq">
                <a:noFill/>
                <a:prstDash val="solid"/>
                <a:miter/>
              </a:ln>
            </p:spPr>
          </p:sp>
        </p:grpSp>
        <p:grpSp>
          <p:nvGrpSpPr>
            <p:cNvPr name="Group 38" id="38"/>
            <p:cNvGrpSpPr/>
            <p:nvPr/>
          </p:nvGrpSpPr>
          <p:grpSpPr>
            <a:xfrm rot="0">
              <a:off x="2825378" y="2209715"/>
              <a:ext cx="166679" cy="336484"/>
              <a:chOff x="0" y="0"/>
              <a:chExt cx="203200" cy="410210"/>
            </a:xfrm>
          </p:grpSpPr>
          <p:sp>
            <p:nvSpPr>
              <p:cNvPr name="Freeform 39" id="39"/>
              <p:cNvSpPr/>
              <p:nvPr/>
            </p:nvSpPr>
            <p:spPr>
              <a:xfrm flipH="false" flipV="false" rot="0">
                <a:off x="40640" y="49530"/>
                <a:ext cx="111760" cy="309880"/>
              </a:xfrm>
              <a:custGeom>
                <a:avLst/>
                <a:gdLst/>
                <a:ahLst/>
                <a:cxnLst/>
                <a:rect r="r" b="b" t="t" l="l"/>
                <a:pathLst>
                  <a:path h="309880" w="111760">
                    <a:moveTo>
                      <a:pt x="111760" y="50800"/>
                    </a:moveTo>
                    <a:cubicBezTo>
                      <a:pt x="100330" y="292100"/>
                      <a:pt x="86360" y="302260"/>
                      <a:pt x="73660" y="306070"/>
                    </a:cubicBezTo>
                    <a:cubicBezTo>
                      <a:pt x="63500" y="309880"/>
                      <a:pt x="50800" y="308610"/>
                      <a:pt x="41910" y="304800"/>
                    </a:cubicBezTo>
                    <a:cubicBezTo>
                      <a:pt x="31750" y="300990"/>
                      <a:pt x="22860" y="292100"/>
                      <a:pt x="16510" y="283210"/>
                    </a:cubicBezTo>
                    <a:cubicBezTo>
                      <a:pt x="11430" y="275590"/>
                      <a:pt x="8890" y="262890"/>
                      <a:pt x="10160" y="252730"/>
                    </a:cubicBezTo>
                    <a:cubicBezTo>
                      <a:pt x="11430" y="242570"/>
                      <a:pt x="16510" y="229870"/>
                      <a:pt x="24130" y="222250"/>
                    </a:cubicBezTo>
                    <a:cubicBezTo>
                      <a:pt x="30480" y="215900"/>
                      <a:pt x="41910" y="208280"/>
                      <a:pt x="52070" y="207010"/>
                    </a:cubicBezTo>
                    <a:cubicBezTo>
                      <a:pt x="66040" y="207010"/>
                      <a:pt x="87630" y="212090"/>
                      <a:pt x="97790" y="222250"/>
                    </a:cubicBezTo>
                    <a:cubicBezTo>
                      <a:pt x="106680" y="232410"/>
                      <a:pt x="111760" y="255270"/>
                      <a:pt x="110490" y="267970"/>
                    </a:cubicBezTo>
                    <a:cubicBezTo>
                      <a:pt x="109220" y="279400"/>
                      <a:pt x="101600" y="289560"/>
                      <a:pt x="93980" y="295910"/>
                    </a:cubicBezTo>
                    <a:cubicBezTo>
                      <a:pt x="85090" y="303530"/>
                      <a:pt x="73660" y="307340"/>
                      <a:pt x="63500" y="308610"/>
                    </a:cubicBezTo>
                    <a:cubicBezTo>
                      <a:pt x="53340" y="308610"/>
                      <a:pt x="40640" y="306070"/>
                      <a:pt x="31750" y="299720"/>
                    </a:cubicBezTo>
                    <a:cubicBezTo>
                      <a:pt x="24130" y="293370"/>
                      <a:pt x="17780" y="288290"/>
                      <a:pt x="12700" y="274320"/>
                    </a:cubicBezTo>
                    <a:cubicBezTo>
                      <a:pt x="0" y="237490"/>
                      <a:pt x="2540" y="92710"/>
                      <a:pt x="10160" y="50800"/>
                    </a:cubicBezTo>
                    <a:cubicBezTo>
                      <a:pt x="12700" y="34290"/>
                      <a:pt x="13970" y="25400"/>
                      <a:pt x="22860" y="17780"/>
                    </a:cubicBezTo>
                    <a:cubicBezTo>
                      <a:pt x="31750" y="7620"/>
                      <a:pt x="53340" y="0"/>
                      <a:pt x="67310" y="1270"/>
                    </a:cubicBezTo>
                    <a:cubicBezTo>
                      <a:pt x="78740" y="1270"/>
                      <a:pt x="91440" y="8890"/>
                      <a:pt x="99060" y="17780"/>
                    </a:cubicBezTo>
                    <a:cubicBezTo>
                      <a:pt x="106680" y="26670"/>
                      <a:pt x="111760" y="50800"/>
                      <a:pt x="111760" y="50800"/>
                    </a:cubicBezTo>
                  </a:path>
                </a:pathLst>
              </a:custGeom>
              <a:solidFill>
                <a:srgbClr val="0B6F18"/>
              </a:solidFill>
              <a:ln cap="sq">
                <a:noFill/>
                <a:prstDash val="solid"/>
                <a:miter/>
              </a:ln>
            </p:spPr>
          </p:sp>
        </p:grpSp>
        <p:grpSp>
          <p:nvGrpSpPr>
            <p:cNvPr name="Group 40" id="40"/>
            <p:cNvGrpSpPr/>
            <p:nvPr/>
          </p:nvGrpSpPr>
          <p:grpSpPr>
            <a:xfrm rot="0">
              <a:off x="2755581" y="3234793"/>
              <a:ext cx="295856" cy="228142"/>
              <a:chOff x="0" y="0"/>
              <a:chExt cx="360680" cy="278130"/>
            </a:xfrm>
          </p:grpSpPr>
          <p:sp>
            <p:nvSpPr>
              <p:cNvPr name="Freeform 41" id="41"/>
              <p:cNvSpPr/>
              <p:nvPr/>
            </p:nvSpPr>
            <p:spPr>
              <a:xfrm flipH="false" flipV="false" rot="0">
                <a:off x="49530" y="43180"/>
                <a:ext cx="260350" cy="186690"/>
              </a:xfrm>
              <a:custGeom>
                <a:avLst/>
                <a:gdLst/>
                <a:ahLst/>
                <a:cxnLst/>
                <a:rect r="r" b="b" t="t" l="l"/>
                <a:pathLst>
                  <a:path h="186690" w="260350">
                    <a:moveTo>
                      <a:pt x="209550" y="109220"/>
                    </a:moveTo>
                    <a:cubicBezTo>
                      <a:pt x="151130" y="116840"/>
                      <a:pt x="143510" y="154940"/>
                      <a:pt x="127000" y="167640"/>
                    </a:cubicBezTo>
                    <a:cubicBezTo>
                      <a:pt x="114300" y="177800"/>
                      <a:pt x="96520" y="186690"/>
                      <a:pt x="82550" y="182880"/>
                    </a:cubicBezTo>
                    <a:cubicBezTo>
                      <a:pt x="67310" y="180340"/>
                      <a:pt x="44450" y="161290"/>
                      <a:pt x="40640" y="144780"/>
                    </a:cubicBezTo>
                    <a:cubicBezTo>
                      <a:pt x="34290" y="121920"/>
                      <a:pt x="50800" y="77470"/>
                      <a:pt x="67310" y="58420"/>
                    </a:cubicBezTo>
                    <a:cubicBezTo>
                      <a:pt x="80010" y="44450"/>
                      <a:pt x="101600" y="35560"/>
                      <a:pt x="118110" y="34290"/>
                    </a:cubicBezTo>
                    <a:cubicBezTo>
                      <a:pt x="133350" y="33020"/>
                      <a:pt x="153670" y="38100"/>
                      <a:pt x="163830" y="46990"/>
                    </a:cubicBezTo>
                    <a:cubicBezTo>
                      <a:pt x="173990" y="57150"/>
                      <a:pt x="180340" y="78740"/>
                      <a:pt x="177800" y="91440"/>
                    </a:cubicBezTo>
                    <a:cubicBezTo>
                      <a:pt x="176530" y="105410"/>
                      <a:pt x="163830" y="123190"/>
                      <a:pt x="149860" y="129540"/>
                    </a:cubicBezTo>
                    <a:cubicBezTo>
                      <a:pt x="134620" y="137160"/>
                      <a:pt x="104140" y="125730"/>
                      <a:pt x="90170" y="132080"/>
                    </a:cubicBezTo>
                    <a:cubicBezTo>
                      <a:pt x="80010" y="137160"/>
                      <a:pt x="77470" y="151130"/>
                      <a:pt x="68580" y="154940"/>
                    </a:cubicBezTo>
                    <a:cubicBezTo>
                      <a:pt x="59690" y="158750"/>
                      <a:pt x="45720" y="157480"/>
                      <a:pt x="35560" y="154940"/>
                    </a:cubicBezTo>
                    <a:cubicBezTo>
                      <a:pt x="26670" y="151130"/>
                      <a:pt x="15240" y="143510"/>
                      <a:pt x="10160" y="135890"/>
                    </a:cubicBezTo>
                    <a:cubicBezTo>
                      <a:pt x="3810" y="127000"/>
                      <a:pt x="1270" y="114300"/>
                      <a:pt x="1270" y="104140"/>
                    </a:cubicBezTo>
                    <a:cubicBezTo>
                      <a:pt x="1270" y="93980"/>
                      <a:pt x="6350" y="81280"/>
                      <a:pt x="12700" y="73660"/>
                    </a:cubicBezTo>
                    <a:cubicBezTo>
                      <a:pt x="19050" y="66040"/>
                      <a:pt x="30480" y="58420"/>
                      <a:pt x="40640" y="57150"/>
                    </a:cubicBezTo>
                    <a:cubicBezTo>
                      <a:pt x="53340" y="54610"/>
                      <a:pt x="76200" y="59690"/>
                      <a:pt x="86360" y="69850"/>
                    </a:cubicBezTo>
                    <a:cubicBezTo>
                      <a:pt x="96520" y="78740"/>
                      <a:pt x="104140" y="100330"/>
                      <a:pt x="101600" y="114300"/>
                    </a:cubicBezTo>
                    <a:cubicBezTo>
                      <a:pt x="100330" y="128270"/>
                      <a:pt x="85090" y="146050"/>
                      <a:pt x="73660" y="152400"/>
                    </a:cubicBezTo>
                    <a:cubicBezTo>
                      <a:pt x="63500" y="157480"/>
                      <a:pt x="50800" y="158750"/>
                      <a:pt x="40640" y="156210"/>
                    </a:cubicBezTo>
                    <a:cubicBezTo>
                      <a:pt x="31750" y="153670"/>
                      <a:pt x="20320" y="147320"/>
                      <a:pt x="13970" y="139700"/>
                    </a:cubicBezTo>
                    <a:cubicBezTo>
                      <a:pt x="6350" y="132080"/>
                      <a:pt x="1270" y="119380"/>
                      <a:pt x="1270" y="109220"/>
                    </a:cubicBezTo>
                    <a:cubicBezTo>
                      <a:pt x="0" y="99060"/>
                      <a:pt x="1270" y="87630"/>
                      <a:pt x="10160" y="78740"/>
                    </a:cubicBezTo>
                    <a:cubicBezTo>
                      <a:pt x="25400" y="59690"/>
                      <a:pt x="91440" y="36830"/>
                      <a:pt x="118110" y="34290"/>
                    </a:cubicBezTo>
                    <a:cubicBezTo>
                      <a:pt x="132080" y="33020"/>
                      <a:pt x="143510" y="34290"/>
                      <a:pt x="153670" y="39370"/>
                    </a:cubicBezTo>
                    <a:cubicBezTo>
                      <a:pt x="163830" y="45720"/>
                      <a:pt x="172720" y="57150"/>
                      <a:pt x="176530" y="67310"/>
                    </a:cubicBezTo>
                    <a:cubicBezTo>
                      <a:pt x="180340" y="78740"/>
                      <a:pt x="180340" y="90170"/>
                      <a:pt x="175260" y="104140"/>
                    </a:cubicBezTo>
                    <a:cubicBezTo>
                      <a:pt x="166370" y="125730"/>
                      <a:pt x="128270" y="171450"/>
                      <a:pt x="106680" y="180340"/>
                    </a:cubicBezTo>
                    <a:cubicBezTo>
                      <a:pt x="93980" y="186690"/>
                      <a:pt x="81280" y="184150"/>
                      <a:pt x="71120" y="180340"/>
                    </a:cubicBezTo>
                    <a:cubicBezTo>
                      <a:pt x="59690" y="176530"/>
                      <a:pt x="48260" y="167640"/>
                      <a:pt x="44450" y="156210"/>
                    </a:cubicBezTo>
                    <a:cubicBezTo>
                      <a:pt x="36830" y="135890"/>
                      <a:pt x="45720" y="87630"/>
                      <a:pt x="59690" y="63500"/>
                    </a:cubicBezTo>
                    <a:cubicBezTo>
                      <a:pt x="71120" y="40640"/>
                      <a:pt x="92710" y="20320"/>
                      <a:pt x="115570" y="11430"/>
                    </a:cubicBezTo>
                    <a:cubicBezTo>
                      <a:pt x="140970" y="0"/>
                      <a:pt x="186690" y="3810"/>
                      <a:pt x="209550" y="7620"/>
                    </a:cubicBezTo>
                    <a:cubicBezTo>
                      <a:pt x="223520" y="8890"/>
                      <a:pt x="234950" y="11430"/>
                      <a:pt x="243840" y="20320"/>
                    </a:cubicBezTo>
                    <a:cubicBezTo>
                      <a:pt x="252730" y="29210"/>
                      <a:pt x="260350" y="50800"/>
                      <a:pt x="260350" y="63500"/>
                    </a:cubicBezTo>
                    <a:cubicBezTo>
                      <a:pt x="259080" y="76200"/>
                      <a:pt x="251460" y="88900"/>
                      <a:pt x="243840" y="96520"/>
                    </a:cubicBezTo>
                    <a:cubicBezTo>
                      <a:pt x="234950" y="102870"/>
                      <a:pt x="209550" y="109220"/>
                      <a:pt x="209550" y="109220"/>
                    </a:cubicBezTo>
                  </a:path>
                </a:pathLst>
              </a:custGeom>
              <a:solidFill>
                <a:srgbClr val="0B6F18"/>
              </a:solidFill>
              <a:ln cap="sq">
                <a:noFill/>
                <a:prstDash val="solid"/>
                <a:miter/>
              </a:ln>
            </p:spPr>
          </p:sp>
        </p:grpSp>
        <p:grpSp>
          <p:nvGrpSpPr>
            <p:cNvPr name="Group 42" id="42"/>
            <p:cNvGrpSpPr/>
            <p:nvPr/>
          </p:nvGrpSpPr>
          <p:grpSpPr>
            <a:xfrm rot="0">
              <a:off x="2501395" y="2258678"/>
              <a:ext cx="359402" cy="244810"/>
              <a:chOff x="0" y="0"/>
              <a:chExt cx="438150" cy="298450"/>
            </a:xfrm>
          </p:grpSpPr>
          <p:sp>
            <p:nvSpPr>
              <p:cNvPr name="Freeform 43" id="43"/>
              <p:cNvSpPr/>
              <p:nvPr/>
            </p:nvSpPr>
            <p:spPr>
              <a:xfrm flipH="false" flipV="false" rot="0">
                <a:off x="45720" y="46990"/>
                <a:ext cx="349250" cy="203200"/>
              </a:xfrm>
              <a:custGeom>
                <a:avLst/>
                <a:gdLst/>
                <a:ahLst/>
                <a:cxnLst/>
                <a:rect r="r" b="b" t="t" l="l"/>
                <a:pathLst>
                  <a:path h="203200" w="349250">
                    <a:moveTo>
                      <a:pt x="68580" y="80010"/>
                    </a:moveTo>
                    <a:cubicBezTo>
                      <a:pt x="182880" y="92710"/>
                      <a:pt x="184150" y="46990"/>
                      <a:pt x="203200" y="36830"/>
                    </a:cubicBezTo>
                    <a:cubicBezTo>
                      <a:pt x="222250" y="26670"/>
                      <a:pt x="265430" y="27940"/>
                      <a:pt x="275590" y="39370"/>
                    </a:cubicBezTo>
                    <a:cubicBezTo>
                      <a:pt x="285750" y="50800"/>
                      <a:pt x="281940" y="85090"/>
                      <a:pt x="269240" y="99060"/>
                    </a:cubicBezTo>
                    <a:cubicBezTo>
                      <a:pt x="248920" y="121920"/>
                      <a:pt x="161290" y="135890"/>
                      <a:pt x="129540" y="129540"/>
                    </a:cubicBezTo>
                    <a:cubicBezTo>
                      <a:pt x="111760" y="125730"/>
                      <a:pt x="97790" y="114300"/>
                      <a:pt x="90170" y="102870"/>
                    </a:cubicBezTo>
                    <a:cubicBezTo>
                      <a:pt x="83820" y="93980"/>
                      <a:pt x="82550" y="81280"/>
                      <a:pt x="85090" y="71120"/>
                    </a:cubicBezTo>
                    <a:cubicBezTo>
                      <a:pt x="87630" y="58420"/>
                      <a:pt x="100330" y="39370"/>
                      <a:pt x="113030" y="33020"/>
                    </a:cubicBezTo>
                    <a:cubicBezTo>
                      <a:pt x="125730" y="26670"/>
                      <a:pt x="148590" y="29210"/>
                      <a:pt x="161290" y="35560"/>
                    </a:cubicBezTo>
                    <a:cubicBezTo>
                      <a:pt x="170180" y="40640"/>
                      <a:pt x="177800" y="50800"/>
                      <a:pt x="181610" y="59690"/>
                    </a:cubicBezTo>
                    <a:cubicBezTo>
                      <a:pt x="185420" y="69850"/>
                      <a:pt x="187960" y="82550"/>
                      <a:pt x="184150" y="92710"/>
                    </a:cubicBezTo>
                    <a:cubicBezTo>
                      <a:pt x="179070" y="105410"/>
                      <a:pt x="163830" y="121920"/>
                      <a:pt x="151130" y="127000"/>
                    </a:cubicBezTo>
                    <a:cubicBezTo>
                      <a:pt x="140970" y="132080"/>
                      <a:pt x="128270" y="130810"/>
                      <a:pt x="119380" y="127000"/>
                    </a:cubicBezTo>
                    <a:cubicBezTo>
                      <a:pt x="109220" y="124460"/>
                      <a:pt x="99060" y="116840"/>
                      <a:pt x="92710" y="107950"/>
                    </a:cubicBezTo>
                    <a:cubicBezTo>
                      <a:pt x="87630" y="99060"/>
                      <a:pt x="83820" y="86360"/>
                      <a:pt x="83820" y="76200"/>
                    </a:cubicBezTo>
                    <a:cubicBezTo>
                      <a:pt x="85090" y="66040"/>
                      <a:pt x="86360" y="55880"/>
                      <a:pt x="96520" y="46990"/>
                    </a:cubicBezTo>
                    <a:cubicBezTo>
                      <a:pt x="115570" y="27940"/>
                      <a:pt x="194310" y="8890"/>
                      <a:pt x="229870" y="3810"/>
                    </a:cubicBezTo>
                    <a:cubicBezTo>
                      <a:pt x="251460" y="1270"/>
                      <a:pt x="269240" y="0"/>
                      <a:pt x="287020" y="6350"/>
                    </a:cubicBezTo>
                    <a:cubicBezTo>
                      <a:pt x="306070" y="12700"/>
                      <a:pt x="335280" y="26670"/>
                      <a:pt x="341630" y="45720"/>
                    </a:cubicBezTo>
                    <a:cubicBezTo>
                      <a:pt x="349250" y="66040"/>
                      <a:pt x="334010" y="110490"/>
                      <a:pt x="314960" y="128270"/>
                    </a:cubicBezTo>
                    <a:cubicBezTo>
                      <a:pt x="297180" y="146050"/>
                      <a:pt x="255270" y="139700"/>
                      <a:pt x="233680" y="152400"/>
                    </a:cubicBezTo>
                    <a:cubicBezTo>
                      <a:pt x="214630" y="162560"/>
                      <a:pt x="207010" y="186690"/>
                      <a:pt x="189230" y="194310"/>
                    </a:cubicBezTo>
                    <a:cubicBezTo>
                      <a:pt x="171450" y="203200"/>
                      <a:pt x="149860" y="203200"/>
                      <a:pt x="125730" y="200660"/>
                    </a:cubicBezTo>
                    <a:cubicBezTo>
                      <a:pt x="92710" y="196850"/>
                      <a:pt x="29210" y="182880"/>
                      <a:pt x="11430" y="161290"/>
                    </a:cubicBezTo>
                    <a:cubicBezTo>
                      <a:pt x="0" y="146050"/>
                      <a:pt x="0" y="116840"/>
                      <a:pt x="5080" y="102870"/>
                    </a:cubicBezTo>
                    <a:cubicBezTo>
                      <a:pt x="10160" y="92710"/>
                      <a:pt x="22860" y="83820"/>
                      <a:pt x="33020" y="80010"/>
                    </a:cubicBezTo>
                    <a:cubicBezTo>
                      <a:pt x="43180" y="76200"/>
                      <a:pt x="68580" y="80010"/>
                      <a:pt x="68580" y="80010"/>
                    </a:cubicBezTo>
                  </a:path>
                </a:pathLst>
              </a:custGeom>
              <a:solidFill>
                <a:srgbClr val="E0E9F3"/>
              </a:solidFill>
              <a:ln cap="sq">
                <a:noFill/>
                <a:prstDash val="solid"/>
                <a:miter/>
              </a:ln>
            </p:spPr>
          </p:sp>
        </p:grpSp>
        <p:grpSp>
          <p:nvGrpSpPr>
            <p:cNvPr name="Group 44" id="44"/>
            <p:cNvGrpSpPr/>
            <p:nvPr/>
          </p:nvGrpSpPr>
          <p:grpSpPr>
            <a:xfrm rot="0">
              <a:off x="2544107" y="1362777"/>
              <a:ext cx="357319" cy="203140"/>
              <a:chOff x="0" y="0"/>
              <a:chExt cx="435610" cy="247650"/>
            </a:xfrm>
          </p:grpSpPr>
          <p:sp>
            <p:nvSpPr>
              <p:cNvPr name="Freeform 45" id="45"/>
              <p:cNvSpPr/>
              <p:nvPr/>
            </p:nvSpPr>
            <p:spPr>
              <a:xfrm flipH="false" flipV="false" rot="0">
                <a:off x="41910" y="38100"/>
                <a:ext cx="345440" cy="158750"/>
              </a:xfrm>
              <a:custGeom>
                <a:avLst/>
                <a:gdLst/>
                <a:ahLst/>
                <a:cxnLst/>
                <a:rect r="r" b="b" t="t" l="l"/>
                <a:pathLst>
                  <a:path h="158750" w="345440">
                    <a:moveTo>
                      <a:pt x="50800" y="36830"/>
                    </a:moveTo>
                    <a:cubicBezTo>
                      <a:pt x="162560" y="53340"/>
                      <a:pt x="187960" y="60960"/>
                      <a:pt x="190500" y="72390"/>
                    </a:cubicBezTo>
                    <a:cubicBezTo>
                      <a:pt x="193040" y="83820"/>
                      <a:pt x="168910" y="109220"/>
                      <a:pt x="154940" y="114300"/>
                    </a:cubicBezTo>
                    <a:cubicBezTo>
                      <a:pt x="140970" y="119380"/>
                      <a:pt x="119380" y="115570"/>
                      <a:pt x="107950" y="107950"/>
                    </a:cubicBezTo>
                    <a:cubicBezTo>
                      <a:pt x="97790" y="102870"/>
                      <a:pt x="87630" y="91440"/>
                      <a:pt x="83820" y="81280"/>
                    </a:cubicBezTo>
                    <a:cubicBezTo>
                      <a:pt x="80010" y="71120"/>
                      <a:pt x="81280" y="55880"/>
                      <a:pt x="85090" y="45720"/>
                    </a:cubicBezTo>
                    <a:cubicBezTo>
                      <a:pt x="88900" y="34290"/>
                      <a:pt x="95250" y="25400"/>
                      <a:pt x="109220" y="19050"/>
                    </a:cubicBezTo>
                    <a:cubicBezTo>
                      <a:pt x="142240" y="3810"/>
                      <a:pt x="271780" y="0"/>
                      <a:pt x="309880" y="15240"/>
                    </a:cubicBezTo>
                    <a:cubicBezTo>
                      <a:pt x="327660" y="22860"/>
                      <a:pt x="337820" y="38100"/>
                      <a:pt x="341630" y="49530"/>
                    </a:cubicBezTo>
                    <a:cubicBezTo>
                      <a:pt x="345440" y="60960"/>
                      <a:pt x="344170" y="73660"/>
                      <a:pt x="340360" y="82550"/>
                    </a:cubicBezTo>
                    <a:cubicBezTo>
                      <a:pt x="336550" y="91440"/>
                      <a:pt x="327660" y="101600"/>
                      <a:pt x="318770" y="106680"/>
                    </a:cubicBezTo>
                    <a:cubicBezTo>
                      <a:pt x="309880" y="113030"/>
                      <a:pt x="298450" y="116840"/>
                      <a:pt x="287020" y="114300"/>
                    </a:cubicBezTo>
                    <a:cubicBezTo>
                      <a:pt x="274320" y="111760"/>
                      <a:pt x="255270" y="100330"/>
                      <a:pt x="247650" y="87630"/>
                    </a:cubicBezTo>
                    <a:cubicBezTo>
                      <a:pt x="241300" y="74930"/>
                      <a:pt x="241300" y="52070"/>
                      <a:pt x="247650" y="39370"/>
                    </a:cubicBezTo>
                    <a:cubicBezTo>
                      <a:pt x="255270" y="27940"/>
                      <a:pt x="273050" y="15240"/>
                      <a:pt x="287020" y="12700"/>
                    </a:cubicBezTo>
                    <a:cubicBezTo>
                      <a:pt x="300990" y="11430"/>
                      <a:pt x="322580" y="20320"/>
                      <a:pt x="331470" y="30480"/>
                    </a:cubicBezTo>
                    <a:cubicBezTo>
                      <a:pt x="340360" y="41910"/>
                      <a:pt x="345440" y="63500"/>
                      <a:pt x="341630" y="77470"/>
                    </a:cubicBezTo>
                    <a:cubicBezTo>
                      <a:pt x="337820" y="91440"/>
                      <a:pt x="326390" y="104140"/>
                      <a:pt x="309880" y="111760"/>
                    </a:cubicBezTo>
                    <a:cubicBezTo>
                      <a:pt x="275590" y="127000"/>
                      <a:pt x="170180" y="127000"/>
                      <a:pt x="130810" y="114300"/>
                    </a:cubicBezTo>
                    <a:cubicBezTo>
                      <a:pt x="109220" y="107950"/>
                      <a:pt x="90170" y="96520"/>
                      <a:pt x="83820" y="81280"/>
                    </a:cubicBezTo>
                    <a:cubicBezTo>
                      <a:pt x="78740" y="66040"/>
                      <a:pt x="88900" y="36830"/>
                      <a:pt x="99060" y="25400"/>
                    </a:cubicBezTo>
                    <a:cubicBezTo>
                      <a:pt x="106680" y="16510"/>
                      <a:pt x="118110" y="13970"/>
                      <a:pt x="133350" y="12700"/>
                    </a:cubicBezTo>
                    <a:cubicBezTo>
                      <a:pt x="154940" y="11430"/>
                      <a:pt x="198120" y="11430"/>
                      <a:pt x="217170" y="25400"/>
                    </a:cubicBezTo>
                    <a:cubicBezTo>
                      <a:pt x="234950" y="39370"/>
                      <a:pt x="245110" y="69850"/>
                      <a:pt x="245110" y="90170"/>
                    </a:cubicBezTo>
                    <a:cubicBezTo>
                      <a:pt x="245110" y="107950"/>
                      <a:pt x="238760" y="129540"/>
                      <a:pt x="224790" y="140970"/>
                    </a:cubicBezTo>
                    <a:cubicBezTo>
                      <a:pt x="209550" y="153670"/>
                      <a:pt x="176530" y="157480"/>
                      <a:pt x="148590" y="158750"/>
                    </a:cubicBezTo>
                    <a:cubicBezTo>
                      <a:pt x="115570" y="158750"/>
                      <a:pt x="62230" y="147320"/>
                      <a:pt x="38100" y="137160"/>
                    </a:cubicBezTo>
                    <a:cubicBezTo>
                      <a:pt x="24130" y="132080"/>
                      <a:pt x="13970" y="127000"/>
                      <a:pt x="8890" y="116840"/>
                    </a:cubicBezTo>
                    <a:cubicBezTo>
                      <a:pt x="1270" y="104140"/>
                      <a:pt x="0" y="72390"/>
                      <a:pt x="8890" y="59690"/>
                    </a:cubicBezTo>
                    <a:cubicBezTo>
                      <a:pt x="15240" y="46990"/>
                      <a:pt x="50800" y="36830"/>
                      <a:pt x="50800" y="36830"/>
                    </a:cubicBezTo>
                  </a:path>
                </a:pathLst>
              </a:custGeom>
              <a:solidFill>
                <a:srgbClr val="E0E9F3"/>
              </a:solidFill>
              <a:ln cap="sq">
                <a:noFill/>
                <a:prstDash val="solid"/>
                <a:miter/>
              </a:ln>
            </p:spPr>
          </p:sp>
        </p:grpSp>
        <p:grpSp>
          <p:nvGrpSpPr>
            <p:cNvPr name="Group 46" id="46"/>
            <p:cNvGrpSpPr/>
            <p:nvPr/>
          </p:nvGrpSpPr>
          <p:grpSpPr>
            <a:xfrm rot="0">
              <a:off x="2527439" y="3184789"/>
              <a:ext cx="364611" cy="244810"/>
              <a:chOff x="0" y="0"/>
              <a:chExt cx="444500" cy="298450"/>
            </a:xfrm>
          </p:grpSpPr>
          <p:sp>
            <p:nvSpPr>
              <p:cNvPr name="Freeform 47" id="47"/>
              <p:cNvSpPr/>
              <p:nvPr/>
            </p:nvSpPr>
            <p:spPr>
              <a:xfrm flipH="false" flipV="false" rot="0">
                <a:off x="44450" y="49530"/>
                <a:ext cx="351790" cy="203200"/>
              </a:xfrm>
              <a:custGeom>
                <a:avLst/>
                <a:gdLst/>
                <a:ahLst/>
                <a:cxnLst/>
                <a:rect r="r" b="b" t="t" l="l"/>
                <a:pathLst>
                  <a:path h="203200" w="351790">
                    <a:moveTo>
                      <a:pt x="116840" y="92710"/>
                    </a:moveTo>
                    <a:cubicBezTo>
                      <a:pt x="92710" y="137160"/>
                      <a:pt x="59690" y="113030"/>
                      <a:pt x="60960" y="101600"/>
                    </a:cubicBezTo>
                    <a:cubicBezTo>
                      <a:pt x="64770" y="73660"/>
                      <a:pt x="248920" y="0"/>
                      <a:pt x="295910" y="1270"/>
                    </a:cubicBezTo>
                    <a:cubicBezTo>
                      <a:pt x="316230" y="1270"/>
                      <a:pt x="331470" y="10160"/>
                      <a:pt x="339090" y="21590"/>
                    </a:cubicBezTo>
                    <a:cubicBezTo>
                      <a:pt x="347980" y="33020"/>
                      <a:pt x="351790" y="55880"/>
                      <a:pt x="346710" y="68580"/>
                    </a:cubicBezTo>
                    <a:cubicBezTo>
                      <a:pt x="341630" y="81280"/>
                      <a:pt x="325120" y="97790"/>
                      <a:pt x="312420" y="101600"/>
                    </a:cubicBezTo>
                    <a:cubicBezTo>
                      <a:pt x="298450" y="104140"/>
                      <a:pt x="275590" y="99060"/>
                      <a:pt x="265430" y="90170"/>
                    </a:cubicBezTo>
                    <a:cubicBezTo>
                      <a:pt x="255270" y="81280"/>
                      <a:pt x="246380" y="59690"/>
                      <a:pt x="247650" y="45720"/>
                    </a:cubicBezTo>
                    <a:cubicBezTo>
                      <a:pt x="250190" y="31750"/>
                      <a:pt x="264160" y="13970"/>
                      <a:pt x="275590" y="6350"/>
                    </a:cubicBezTo>
                    <a:cubicBezTo>
                      <a:pt x="284480" y="1270"/>
                      <a:pt x="297180" y="0"/>
                      <a:pt x="307340" y="1270"/>
                    </a:cubicBezTo>
                    <a:cubicBezTo>
                      <a:pt x="317500" y="3810"/>
                      <a:pt x="328930" y="8890"/>
                      <a:pt x="335280" y="17780"/>
                    </a:cubicBezTo>
                    <a:cubicBezTo>
                      <a:pt x="344170" y="27940"/>
                      <a:pt x="350520" y="50800"/>
                      <a:pt x="347980" y="63500"/>
                    </a:cubicBezTo>
                    <a:cubicBezTo>
                      <a:pt x="346710" y="73660"/>
                      <a:pt x="342900" y="81280"/>
                      <a:pt x="331470" y="91440"/>
                    </a:cubicBezTo>
                    <a:cubicBezTo>
                      <a:pt x="299720" y="119380"/>
                      <a:pt x="152400" y="186690"/>
                      <a:pt x="100330" y="196850"/>
                    </a:cubicBezTo>
                    <a:cubicBezTo>
                      <a:pt x="76200" y="201930"/>
                      <a:pt x="59690" y="203200"/>
                      <a:pt x="44450" y="195580"/>
                    </a:cubicBezTo>
                    <a:cubicBezTo>
                      <a:pt x="29210" y="189230"/>
                      <a:pt x="12700" y="171450"/>
                      <a:pt x="6350" y="156210"/>
                    </a:cubicBezTo>
                    <a:cubicBezTo>
                      <a:pt x="0" y="140970"/>
                      <a:pt x="2540" y="119380"/>
                      <a:pt x="6350" y="101600"/>
                    </a:cubicBezTo>
                    <a:cubicBezTo>
                      <a:pt x="8890" y="83820"/>
                      <a:pt x="13970" y="62230"/>
                      <a:pt x="25400" y="49530"/>
                    </a:cubicBezTo>
                    <a:cubicBezTo>
                      <a:pt x="35560" y="36830"/>
                      <a:pt x="52070" y="25400"/>
                      <a:pt x="66040" y="25400"/>
                    </a:cubicBezTo>
                    <a:cubicBezTo>
                      <a:pt x="80010" y="25400"/>
                      <a:pt x="100330" y="34290"/>
                      <a:pt x="109220" y="45720"/>
                    </a:cubicBezTo>
                    <a:cubicBezTo>
                      <a:pt x="116840" y="57150"/>
                      <a:pt x="116840" y="92710"/>
                      <a:pt x="116840" y="92710"/>
                    </a:cubicBezTo>
                  </a:path>
                </a:pathLst>
              </a:custGeom>
              <a:solidFill>
                <a:srgbClr val="E0E9F3"/>
              </a:solidFill>
              <a:ln cap="sq">
                <a:noFill/>
                <a:prstDash val="solid"/>
                <a:miter/>
              </a:ln>
            </p:spPr>
          </p:sp>
        </p:grpSp>
        <p:grpSp>
          <p:nvGrpSpPr>
            <p:cNvPr name="Group 48" id="48"/>
            <p:cNvGrpSpPr/>
            <p:nvPr/>
          </p:nvGrpSpPr>
          <p:grpSpPr>
            <a:xfrm rot="0">
              <a:off x="1512779" y="1940945"/>
              <a:ext cx="205224" cy="377112"/>
              <a:chOff x="0" y="0"/>
              <a:chExt cx="250190" cy="459740"/>
            </a:xfrm>
          </p:grpSpPr>
          <p:sp>
            <p:nvSpPr>
              <p:cNvPr name="Freeform 49" id="49"/>
              <p:cNvSpPr/>
              <p:nvPr/>
            </p:nvSpPr>
            <p:spPr>
              <a:xfrm flipH="false" flipV="false" rot="0">
                <a:off x="34290" y="44450"/>
                <a:ext cx="166370" cy="365760"/>
              </a:xfrm>
              <a:custGeom>
                <a:avLst/>
                <a:gdLst/>
                <a:ahLst/>
                <a:cxnLst/>
                <a:rect r="r" b="b" t="t" l="l"/>
                <a:pathLst>
                  <a:path h="365760" w="166370">
                    <a:moveTo>
                      <a:pt x="115570" y="120650"/>
                    </a:moveTo>
                    <a:cubicBezTo>
                      <a:pt x="111760" y="355600"/>
                      <a:pt x="87630" y="365760"/>
                      <a:pt x="71120" y="363220"/>
                    </a:cubicBezTo>
                    <a:cubicBezTo>
                      <a:pt x="55880" y="361950"/>
                      <a:pt x="38100" y="347980"/>
                      <a:pt x="27940" y="325120"/>
                    </a:cubicBezTo>
                    <a:cubicBezTo>
                      <a:pt x="6350" y="278130"/>
                      <a:pt x="13970" y="104140"/>
                      <a:pt x="26670" y="53340"/>
                    </a:cubicBezTo>
                    <a:cubicBezTo>
                      <a:pt x="31750" y="31750"/>
                      <a:pt x="36830" y="19050"/>
                      <a:pt x="48260" y="11430"/>
                    </a:cubicBezTo>
                    <a:cubicBezTo>
                      <a:pt x="59690" y="3810"/>
                      <a:pt x="82550" y="1270"/>
                      <a:pt x="95250" y="6350"/>
                    </a:cubicBezTo>
                    <a:cubicBezTo>
                      <a:pt x="106680" y="8890"/>
                      <a:pt x="114300" y="15240"/>
                      <a:pt x="121920" y="29210"/>
                    </a:cubicBezTo>
                    <a:cubicBezTo>
                      <a:pt x="142240" y="66040"/>
                      <a:pt x="163830" y="222250"/>
                      <a:pt x="160020" y="264160"/>
                    </a:cubicBezTo>
                    <a:cubicBezTo>
                      <a:pt x="157480" y="281940"/>
                      <a:pt x="154940" y="289560"/>
                      <a:pt x="147320" y="298450"/>
                    </a:cubicBezTo>
                    <a:cubicBezTo>
                      <a:pt x="139700" y="307340"/>
                      <a:pt x="127000" y="314960"/>
                      <a:pt x="115570" y="314960"/>
                    </a:cubicBezTo>
                    <a:cubicBezTo>
                      <a:pt x="100330" y="316230"/>
                      <a:pt x="72390" y="303530"/>
                      <a:pt x="63500" y="289560"/>
                    </a:cubicBezTo>
                    <a:cubicBezTo>
                      <a:pt x="54610" y="273050"/>
                      <a:pt x="58420" y="241300"/>
                      <a:pt x="63500" y="222250"/>
                    </a:cubicBezTo>
                    <a:cubicBezTo>
                      <a:pt x="67310" y="207010"/>
                      <a:pt x="76200" y="189230"/>
                      <a:pt x="88900" y="182880"/>
                    </a:cubicBezTo>
                    <a:cubicBezTo>
                      <a:pt x="100330" y="175260"/>
                      <a:pt x="123190" y="173990"/>
                      <a:pt x="135890" y="180340"/>
                    </a:cubicBezTo>
                    <a:cubicBezTo>
                      <a:pt x="148590" y="186690"/>
                      <a:pt x="161290" y="205740"/>
                      <a:pt x="163830" y="218440"/>
                    </a:cubicBezTo>
                    <a:cubicBezTo>
                      <a:pt x="166370" y="229870"/>
                      <a:pt x="163830" y="242570"/>
                      <a:pt x="158750" y="251460"/>
                    </a:cubicBezTo>
                    <a:cubicBezTo>
                      <a:pt x="153670" y="260350"/>
                      <a:pt x="144780" y="269240"/>
                      <a:pt x="134620" y="273050"/>
                    </a:cubicBezTo>
                    <a:cubicBezTo>
                      <a:pt x="121920" y="276860"/>
                      <a:pt x="99060" y="276860"/>
                      <a:pt x="86360" y="269240"/>
                    </a:cubicBezTo>
                    <a:cubicBezTo>
                      <a:pt x="74930" y="261620"/>
                      <a:pt x="63500" y="242570"/>
                      <a:pt x="63500" y="228600"/>
                    </a:cubicBezTo>
                    <a:cubicBezTo>
                      <a:pt x="62230" y="214630"/>
                      <a:pt x="72390" y="193040"/>
                      <a:pt x="83820" y="185420"/>
                    </a:cubicBezTo>
                    <a:cubicBezTo>
                      <a:pt x="95250" y="176530"/>
                      <a:pt x="118110" y="175260"/>
                      <a:pt x="130810" y="179070"/>
                    </a:cubicBezTo>
                    <a:cubicBezTo>
                      <a:pt x="140970" y="181610"/>
                      <a:pt x="151130" y="190500"/>
                      <a:pt x="156210" y="198120"/>
                    </a:cubicBezTo>
                    <a:cubicBezTo>
                      <a:pt x="162560" y="207010"/>
                      <a:pt x="165100" y="217170"/>
                      <a:pt x="165100" y="229870"/>
                    </a:cubicBezTo>
                    <a:cubicBezTo>
                      <a:pt x="163830" y="250190"/>
                      <a:pt x="152400" y="293370"/>
                      <a:pt x="138430" y="307340"/>
                    </a:cubicBezTo>
                    <a:cubicBezTo>
                      <a:pt x="128270" y="314960"/>
                      <a:pt x="114300" y="317500"/>
                      <a:pt x="102870" y="316230"/>
                    </a:cubicBezTo>
                    <a:cubicBezTo>
                      <a:pt x="90170" y="313690"/>
                      <a:pt x="74930" y="306070"/>
                      <a:pt x="63500" y="289560"/>
                    </a:cubicBezTo>
                    <a:cubicBezTo>
                      <a:pt x="39370" y="248920"/>
                      <a:pt x="17780" y="68580"/>
                      <a:pt x="33020" y="29210"/>
                    </a:cubicBezTo>
                    <a:cubicBezTo>
                      <a:pt x="38100" y="15240"/>
                      <a:pt x="49530" y="10160"/>
                      <a:pt x="59690" y="6350"/>
                    </a:cubicBezTo>
                    <a:cubicBezTo>
                      <a:pt x="69850" y="1270"/>
                      <a:pt x="85090" y="0"/>
                      <a:pt x="95250" y="6350"/>
                    </a:cubicBezTo>
                    <a:cubicBezTo>
                      <a:pt x="109220" y="12700"/>
                      <a:pt x="120650" y="29210"/>
                      <a:pt x="128270" y="53340"/>
                    </a:cubicBezTo>
                    <a:cubicBezTo>
                      <a:pt x="144780" y="105410"/>
                      <a:pt x="144780" y="278130"/>
                      <a:pt x="127000" y="325120"/>
                    </a:cubicBezTo>
                    <a:cubicBezTo>
                      <a:pt x="119380" y="344170"/>
                      <a:pt x="109220" y="356870"/>
                      <a:pt x="95250" y="360680"/>
                    </a:cubicBezTo>
                    <a:cubicBezTo>
                      <a:pt x="80010" y="365760"/>
                      <a:pt x="50800" y="356870"/>
                      <a:pt x="39370" y="346710"/>
                    </a:cubicBezTo>
                    <a:cubicBezTo>
                      <a:pt x="30480" y="339090"/>
                      <a:pt x="30480" y="330200"/>
                      <a:pt x="26670" y="313690"/>
                    </a:cubicBezTo>
                    <a:cubicBezTo>
                      <a:pt x="19050" y="275590"/>
                      <a:pt x="0" y="151130"/>
                      <a:pt x="16510" y="113030"/>
                    </a:cubicBezTo>
                    <a:cubicBezTo>
                      <a:pt x="26670" y="92710"/>
                      <a:pt x="48260" y="81280"/>
                      <a:pt x="63500" y="78740"/>
                    </a:cubicBezTo>
                    <a:cubicBezTo>
                      <a:pt x="74930" y="76200"/>
                      <a:pt x="88900" y="82550"/>
                      <a:pt x="97790" y="90170"/>
                    </a:cubicBezTo>
                    <a:cubicBezTo>
                      <a:pt x="105410" y="96520"/>
                      <a:pt x="115570" y="120650"/>
                      <a:pt x="115570" y="120650"/>
                    </a:cubicBezTo>
                  </a:path>
                </a:pathLst>
              </a:custGeom>
              <a:solidFill>
                <a:srgbClr val="74797D"/>
              </a:solidFill>
              <a:ln cap="sq">
                <a:noFill/>
                <a:prstDash val="solid"/>
                <a:miter/>
              </a:ln>
            </p:spPr>
          </p:sp>
        </p:grpSp>
        <p:grpSp>
          <p:nvGrpSpPr>
            <p:cNvPr name="Group 50" id="50"/>
            <p:cNvGrpSpPr/>
            <p:nvPr/>
          </p:nvGrpSpPr>
          <p:grpSpPr>
            <a:xfrm rot="0">
              <a:off x="1482568" y="1229433"/>
              <a:ext cx="205224" cy="307315"/>
              <a:chOff x="0" y="0"/>
              <a:chExt cx="250190" cy="374650"/>
            </a:xfrm>
          </p:grpSpPr>
          <p:sp>
            <p:nvSpPr>
              <p:cNvPr name="Freeform 51" id="51"/>
              <p:cNvSpPr/>
              <p:nvPr/>
            </p:nvSpPr>
            <p:spPr>
              <a:xfrm flipH="false" flipV="false" rot="0">
                <a:off x="36830" y="49530"/>
                <a:ext cx="172720" cy="275590"/>
              </a:xfrm>
              <a:custGeom>
                <a:avLst/>
                <a:gdLst/>
                <a:ahLst/>
                <a:cxnLst/>
                <a:rect r="r" b="b" t="t" l="l"/>
                <a:pathLst>
                  <a:path h="275590" w="172720">
                    <a:moveTo>
                      <a:pt x="149860" y="62230"/>
                    </a:moveTo>
                    <a:cubicBezTo>
                      <a:pt x="96520" y="264160"/>
                      <a:pt x="73660" y="275590"/>
                      <a:pt x="58420" y="273050"/>
                    </a:cubicBezTo>
                    <a:cubicBezTo>
                      <a:pt x="43180" y="271780"/>
                      <a:pt x="24130" y="255270"/>
                      <a:pt x="15240" y="234950"/>
                    </a:cubicBezTo>
                    <a:cubicBezTo>
                      <a:pt x="0" y="198120"/>
                      <a:pt x="16510" y="87630"/>
                      <a:pt x="26670" y="52070"/>
                    </a:cubicBezTo>
                    <a:cubicBezTo>
                      <a:pt x="31750" y="34290"/>
                      <a:pt x="36830" y="25400"/>
                      <a:pt x="44450" y="16510"/>
                    </a:cubicBezTo>
                    <a:cubicBezTo>
                      <a:pt x="53340" y="8890"/>
                      <a:pt x="66040" y="1270"/>
                      <a:pt x="77470" y="1270"/>
                    </a:cubicBezTo>
                    <a:cubicBezTo>
                      <a:pt x="88900" y="0"/>
                      <a:pt x="102870" y="3810"/>
                      <a:pt x="111760" y="10160"/>
                    </a:cubicBezTo>
                    <a:cubicBezTo>
                      <a:pt x="120650" y="16510"/>
                      <a:pt x="125730" y="25400"/>
                      <a:pt x="132080" y="40640"/>
                    </a:cubicBezTo>
                    <a:cubicBezTo>
                      <a:pt x="144780" y="76200"/>
                      <a:pt x="172720" y="193040"/>
                      <a:pt x="160020" y="229870"/>
                    </a:cubicBezTo>
                    <a:cubicBezTo>
                      <a:pt x="154940" y="247650"/>
                      <a:pt x="138430" y="259080"/>
                      <a:pt x="127000" y="262890"/>
                    </a:cubicBezTo>
                    <a:cubicBezTo>
                      <a:pt x="116840" y="267970"/>
                      <a:pt x="104140" y="266700"/>
                      <a:pt x="93980" y="262890"/>
                    </a:cubicBezTo>
                    <a:cubicBezTo>
                      <a:pt x="85090" y="259080"/>
                      <a:pt x="73660" y="251460"/>
                      <a:pt x="68580" y="242570"/>
                    </a:cubicBezTo>
                    <a:cubicBezTo>
                      <a:pt x="62230" y="231140"/>
                      <a:pt x="59690" y="208280"/>
                      <a:pt x="64770" y="195580"/>
                    </a:cubicBezTo>
                    <a:cubicBezTo>
                      <a:pt x="69850" y="181610"/>
                      <a:pt x="88900" y="168910"/>
                      <a:pt x="101600" y="165100"/>
                    </a:cubicBezTo>
                    <a:cubicBezTo>
                      <a:pt x="113030" y="162560"/>
                      <a:pt x="124460" y="163830"/>
                      <a:pt x="134620" y="168910"/>
                    </a:cubicBezTo>
                    <a:cubicBezTo>
                      <a:pt x="146050" y="176530"/>
                      <a:pt x="158750" y="195580"/>
                      <a:pt x="162560" y="208280"/>
                    </a:cubicBezTo>
                    <a:cubicBezTo>
                      <a:pt x="163830" y="218440"/>
                      <a:pt x="161290" y="231140"/>
                      <a:pt x="156210" y="240030"/>
                    </a:cubicBezTo>
                    <a:cubicBezTo>
                      <a:pt x="151130" y="248920"/>
                      <a:pt x="140970" y="257810"/>
                      <a:pt x="132080" y="261620"/>
                    </a:cubicBezTo>
                    <a:cubicBezTo>
                      <a:pt x="121920" y="265430"/>
                      <a:pt x="110490" y="267970"/>
                      <a:pt x="99060" y="264160"/>
                    </a:cubicBezTo>
                    <a:cubicBezTo>
                      <a:pt x="87630" y="260350"/>
                      <a:pt x="73660" y="250190"/>
                      <a:pt x="63500" y="232410"/>
                    </a:cubicBezTo>
                    <a:cubicBezTo>
                      <a:pt x="44450" y="198120"/>
                      <a:pt x="25400" y="88900"/>
                      <a:pt x="31750" y="49530"/>
                    </a:cubicBezTo>
                    <a:cubicBezTo>
                      <a:pt x="34290" y="30480"/>
                      <a:pt x="41910" y="15240"/>
                      <a:pt x="54610" y="8890"/>
                    </a:cubicBezTo>
                    <a:cubicBezTo>
                      <a:pt x="68580" y="1270"/>
                      <a:pt x="99060" y="1270"/>
                      <a:pt x="111760" y="10160"/>
                    </a:cubicBezTo>
                    <a:cubicBezTo>
                      <a:pt x="124460" y="17780"/>
                      <a:pt x="129540" y="33020"/>
                      <a:pt x="133350" y="52070"/>
                    </a:cubicBezTo>
                    <a:cubicBezTo>
                      <a:pt x="139700" y="91440"/>
                      <a:pt x="127000" y="200660"/>
                      <a:pt x="114300" y="234950"/>
                    </a:cubicBezTo>
                    <a:cubicBezTo>
                      <a:pt x="107950" y="250190"/>
                      <a:pt x="102870" y="259080"/>
                      <a:pt x="93980" y="264160"/>
                    </a:cubicBezTo>
                    <a:cubicBezTo>
                      <a:pt x="83820" y="270510"/>
                      <a:pt x="69850" y="274320"/>
                      <a:pt x="58420" y="273050"/>
                    </a:cubicBezTo>
                    <a:cubicBezTo>
                      <a:pt x="46990" y="271780"/>
                      <a:pt x="34290" y="265430"/>
                      <a:pt x="26670" y="256540"/>
                    </a:cubicBezTo>
                    <a:cubicBezTo>
                      <a:pt x="19050" y="247650"/>
                      <a:pt x="15240" y="238760"/>
                      <a:pt x="13970" y="222250"/>
                    </a:cubicBezTo>
                    <a:cubicBezTo>
                      <a:pt x="11430" y="186690"/>
                      <a:pt x="35560" y="72390"/>
                      <a:pt x="52070" y="39370"/>
                    </a:cubicBezTo>
                    <a:cubicBezTo>
                      <a:pt x="59690" y="25400"/>
                      <a:pt x="66040" y="17780"/>
                      <a:pt x="74930" y="12700"/>
                    </a:cubicBezTo>
                    <a:cubicBezTo>
                      <a:pt x="85090" y="7620"/>
                      <a:pt x="100330" y="5080"/>
                      <a:pt x="111760" y="7620"/>
                    </a:cubicBezTo>
                    <a:cubicBezTo>
                      <a:pt x="121920" y="10160"/>
                      <a:pt x="134620" y="19050"/>
                      <a:pt x="140970" y="27940"/>
                    </a:cubicBezTo>
                    <a:cubicBezTo>
                      <a:pt x="147320" y="36830"/>
                      <a:pt x="149860" y="62230"/>
                      <a:pt x="149860" y="62230"/>
                    </a:cubicBezTo>
                  </a:path>
                </a:pathLst>
              </a:custGeom>
              <a:solidFill>
                <a:srgbClr val="74797D"/>
              </a:solidFill>
              <a:ln cap="sq">
                <a:noFill/>
                <a:prstDash val="solid"/>
                <a:miter/>
              </a:ln>
            </p:spPr>
          </p:sp>
        </p:grpSp>
        <p:grpSp>
          <p:nvGrpSpPr>
            <p:cNvPr name="Group 52" id="52"/>
            <p:cNvGrpSpPr/>
            <p:nvPr/>
          </p:nvGrpSpPr>
          <p:grpSpPr>
            <a:xfrm rot="0">
              <a:off x="1511737" y="2770174"/>
              <a:ext cx="194806" cy="291689"/>
              <a:chOff x="0" y="0"/>
              <a:chExt cx="237490" cy="355600"/>
            </a:xfrm>
          </p:grpSpPr>
          <p:sp>
            <p:nvSpPr>
              <p:cNvPr name="Freeform 53" id="53"/>
              <p:cNvSpPr/>
              <p:nvPr/>
            </p:nvSpPr>
            <p:spPr>
              <a:xfrm flipH="false" flipV="false" rot="0">
                <a:off x="46990" y="41910"/>
                <a:ext cx="142240" cy="265430"/>
              </a:xfrm>
              <a:custGeom>
                <a:avLst/>
                <a:gdLst/>
                <a:ahLst/>
                <a:cxnLst/>
                <a:rect r="r" b="b" t="t" l="l"/>
                <a:pathLst>
                  <a:path h="265430" w="142240">
                    <a:moveTo>
                      <a:pt x="129540" y="80010"/>
                    </a:moveTo>
                    <a:cubicBezTo>
                      <a:pt x="118110" y="245110"/>
                      <a:pt x="100330" y="261620"/>
                      <a:pt x="83820" y="262890"/>
                    </a:cubicBezTo>
                    <a:cubicBezTo>
                      <a:pt x="68580" y="265430"/>
                      <a:pt x="45720" y="254000"/>
                      <a:pt x="33020" y="236220"/>
                    </a:cubicBezTo>
                    <a:cubicBezTo>
                      <a:pt x="11430" y="208280"/>
                      <a:pt x="0" y="124460"/>
                      <a:pt x="3810" y="83820"/>
                    </a:cubicBezTo>
                    <a:cubicBezTo>
                      <a:pt x="6350" y="54610"/>
                      <a:pt x="13970" y="19050"/>
                      <a:pt x="31750" y="8890"/>
                    </a:cubicBezTo>
                    <a:cubicBezTo>
                      <a:pt x="49530" y="0"/>
                      <a:pt x="93980" y="12700"/>
                      <a:pt x="111760" y="26670"/>
                    </a:cubicBezTo>
                    <a:cubicBezTo>
                      <a:pt x="128270" y="40640"/>
                      <a:pt x="134620" y="71120"/>
                      <a:pt x="138430" y="88900"/>
                    </a:cubicBezTo>
                    <a:cubicBezTo>
                      <a:pt x="140970" y="100330"/>
                      <a:pt x="140970" y="111760"/>
                      <a:pt x="138430" y="120650"/>
                    </a:cubicBezTo>
                    <a:cubicBezTo>
                      <a:pt x="134620" y="130810"/>
                      <a:pt x="127000" y="140970"/>
                      <a:pt x="118110" y="146050"/>
                    </a:cubicBezTo>
                    <a:cubicBezTo>
                      <a:pt x="109220" y="152400"/>
                      <a:pt x="96520" y="154940"/>
                      <a:pt x="86360" y="154940"/>
                    </a:cubicBezTo>
                    <a:cubicBezTo>
                      <a:pt x="76200" y="153670"/>
                      <a:pt x="64770" y="148590"/>
                      <a:pt x="55880" y="142240"/>
                    </a:cubicBezTo>
                    <a:cubicBezTo>
                      <a:pt x="48260" y="134620"/>
                      <a:pt x="41910" y="124460"/>
                      <a:pt x="40640" y="113030"/>
                    </a:cubicBezTo>
                    <a:cubicBezTo>
                      <a:pt x="39370" y="100330"/>
                      <a:pt x="44450" y="77470"/>
                      <a:pt x="54610" y="68580"/>
                    </a:cubicBezTo>
                    <a:cubicBezTo>
                      <a:pt x="63500" y="58420"/>
                      <a:pt x="86360" y="50800"/>
                      <a:pt x="99060" y="53340"/>
                    </a:cubicBezTo>
                    <a:cubicBezTo>
                      <a:pt x="113030" y="55880"/>
                      <a:pt x="130810" y="71120"/>
                      <a:pt x="137160" y="83820"/>
                    </a:cubicBezTo>
                    <a:cubicBezTo>
                      <a:pt x="142240" y="96520"/>
                      <a:pt x="140970" y="119380"/>
                      <a:pt x="133350" y="130810"/>
                    </a:cubicBezTo>
                    <a:cubicBezTo>
                      <a:pt x="125730" y="143510"/>
                      <a:pt x="105410" y="153670"/>
                      <a:pt x="91440" y="154940"/>
                    </a:cubicBezTo>
                    <a:cubicBezTo>
                      <a:pt x="77470" y="154940"/>
                      <a:pt x="57150" y="144780"/>
                      <a:pt x="49530" y="133350"/>
                    </a:cubicBezTo>
                    <a:cubicBezTo>
                      <a:pt x="40640" y="121920"/>
                      <a:pt x="33020" y="91440"/>
                      <a:pt x="40640" y="82550"/>
                    </a:cubicBezTo>
                    <a:cubicBezTo>
                      <a:pt x="49530" y="72390"/>
                      <a:pt x="90170" y="69850"/>
                      <a:pt x="105410" y="82550"/>
                    </a:cubicBezTo>
                    <a:cubicBezTo>
                      <a:pt x="125730" y="100330"/>
                      <a:pt x="132080" y="184150"/>
                      <a:pt x="129540" y="213360"/>
                    </a:cubicBezTo>
                    <a:cubicBezTo>
                      <a:pt x="127000" y="228600"/>
                      <a:pt x="123190" y="237490"/>
                      <a:pt x="115570" y="246380"/>
                    </a:cubicBezTo>
                    <a:cubicBezTo>
                      <a:pt x="109220" y="255270"/>
                      <a:pt x="95250" y="261620"/>
                      <a:pt x="83820" y="262890"/>
                    </a:cubicBezTo>
                    <a:cubicBezTo>
                      <a:pt x="73660" y="264160"/>
                      <a:pt x="58420" y="261620"/>
                      <a:pt x="49530" y="254000"/>
                    </a:cubicBezTo>
                    <a:cubicBezTo>
                      <a:pt x="40640" y="247650"/>
                      <a:pt x="33020" y="240030"/>
                      <a:pt x="29210" y="224790"/>
                    </a:cubicBezTo>
                    <a:cubicBezTo>
                      <a:pt x="19050" y="194310"/>
                      <a:pt x="19050" y="97790"/>
                      <a:pt x="29210" y="67310"/>
                    </a:cubicBezTo>
                    <a:cubicBezTo>
                      <a:pt x="33020" y="52070"/>
                      <a:pt x="40640" y="44450"/>
                      <a:pt x="49530" y="38100"/>
                    </a:cubicBezTo>
                    <a:cubicBezTo>
                      <a:pt x="58420" y="31750"/>
                      <a:pt x="73660" y="27940"/>
                      <a:pt x="83820" y="29210"/>
                    </a:cubicBezTo>
                    <a:cubicBezTo>
                      <a:pt x="95250" y="30480"/>
                      <a:pt x="109220" y="38100"/>
                      <a:pt x="115570" y="45720"/>
                    </a:cubicBezTo>
                    <a:cubicBezTo>
                      <a:pt x="123190" y="54610"/>
                      <a:pt x="129540" y="80010"/>
                      <a:pt x="129540" y="80010"/>
                    </a:cubicBezTo>
                  </a:path>
                </a:pathLst>
              </a:custGeom>
              <a:solidFill>
                <a:srgbClr val="74797D"/>
              </a:solidFill>
              <a:ln cap="sq">
                <a:noFill/>
                <a:prstDash val="solid"/>
                <a:miter/>
              </a:ln>
            </p:spPr>
          </p:sp>
        </p:grpSp>
        <p:grpSp>
          <p:nvGrpSpPr>
            <p:cNvPr name="Group 54" id="54"/>
            <p:cNvGrpSpPr/>
            <p:nvPr/>
          </p:nvGrpSpPr>
          <p:grpSpPr>
            <a:xfrm rot="0">
              <a:off x="2368052" y="704394"/>
              <a:ext cx="534415" cy="570876"/>
              <a:chOff x="0" y="0"/>
              <a:chExt cx="651510" cy="695960"/>
            </a:xfrm>
          </p:grpSpPr>
          <p:sp>
            <p:nvSpPr>
              <p:cNvPr name="Freeform 55" id="55"/>
              <p:cNvSpPr/>
              <p:nvPr/>
            </p:nvSpPr>
            <p:spPr>
              <a:xfrm flipH="false" flipV="false" rot="0">
                <a:off x="48260" y="48260"/>
                <a:ext cx="575310" cy="608330"/>
              </a:xfrm>
              <a:custGeom>
                <a:avLst/>
                <a:gdLst/>
                <a:ahLst/>
                <a:cxnLst/>
                <a:rect r="r" b="b" t="t" l="l"/>
                <a:pathLst>
                  <a:path h="608330" w="575310">
                    <a:moveTo>
                      <a:pt x="369570" y="194310"/>
                    </a:moveTo>
                    <a:cubicBezTo>
                      <a:pt x="424180" y="565150"/>
                      <a:pt x="421640" y="574040"/>
                      <a:pt x="412750" y="581660"/>
                    </a:cubicBezTo>
                    <a:cubicBezTo>
                      <a:pt x="401320" y="591820"/>
                      <a:pt x="372110" y="600710"/>
                      <a:pt x="356870" y="595630"/>
                    </a:cubicBezTo>
                    <a:cubicBezTo>
                      <a:pt x="344170" y="591820"/>
                      <a:pt x="332740" y="581660"/>
                      <a:pt x="325120" y="561340"/>
                    </a:cubicBezTo>
                    <a:cubicBezTo>
                      <a:pt x="306070" y="508000"/>
                      <a:pt x="312420" y="279400"/>
                      <a:pt x="337820" y="224790"/>
                    </a:cubicBezTo>
                    <a:cubicBezTo>
                      <a:pt x="347980" y="201930"/>
                      <a:pt x="364490" y="187960"/>
                      <a:pt x="381000" y="185420"/>
                    </a:cubicBezTo>
                    <a:cubicBezTo>
                      <a:pt x="396240" y="184150"/>
                      <a:pt x="419100" y="195580"/>
                      <a:pt x="431800" y="213360"/>
                    </a:cubicBezTo>
                    <a:cubicBezTo>
                      <a:pt x="454660" y="242570"/>
                      <a:pt x="461010" y="332740"/>
                      <a:pt x="463550" y="378460"/>
                    </a:cubicBezTo>
                    <a:cubicBezTo>
                      <a:pt x="464820" y="411480"/>
                      <a:pt x="468630" y="447040"/>
                      <a:pt x="455930" y="462280"/>
                    </a:cubicBezTo>
                    <a:cubicBezTo>
                      <a:pt x="444500" y="476250"/>
                      <a:pt x="415290" y="482600"/>
                      <a:pt x="400050" y="478790"/>
                    </a:cubicBezTo>
                    <a:cubicBezTo>
                      <a:pt x="386080" y="474980"/>
                      <a:pt x="374650" y="463550"/>
                      <a:pt x="367030" y="444500"/>
                    </a:cubicBezTo>
                    <a:cubicBezTo>
                      <a:pt x="350520" y="401320"/>
                      <a:pt x="364490" y="273050"/>
                      <a:pt x="377190" y="196850"/>
                    </a:cubicBezTo>
                    <a:cubicBezTo>
                      <a:pt x="389890" y="130810"/>
                      <a:pt x="408940" y="41910"/>
                      <a:pt x="435610" y="16510"/>
                    </a:cubicBezTo>
                    <a:cubicBezTo>
                      <a:pt x="449580" y="2540"/>
                      <a:pt x="467360" y="0"/>
                      <a:pt x="481330" y="2540"/>
                    </a:cubicBezTo>
                    <a:cubicBezTo>
                      <a:pt x="494030" y="5080"/>
                      <a:pt x="509270" y="13970"/>
                      <a:pt x="518160" y="31750"/>
                    </a:cubicBezTo>
                    <a:cubicBezTo>
                      <a:pt x="538480" y="73660"/>
                      <a:pt x="546100" y="252730"/>
                      <a:pt x="521970" y="293370"/>
                    </a:cubicBezTo>
                    <a:cubicBezTo>
                      <a:pt x="510540" y="313690"/>
                      <a:pt x="486410" y="321310"/>
                      <a:pt x="471170" y="321310"/>
                    </a:cubicBezTo>
                    <a:cubicBezTo>
                      <a:pt x="458470" y="321310"/>
                      <a:pt x="447040" y="312420"/>
                      <a:pt x="439420" y="303530"/>
                    </a:cubicBezTo>
                    <a:cubicBezTo>
                      <a:pt x="431800" y="295910"/>
                      <a:pt x="426720" y="285750"/>
                      <a:pt x="426720" y="270510"/>
                    </a:cubicBezTo>
                    <a:cubicBezTo>
                      <a:pt x="424180" y="238760"/>
                      <a:pt x="443230" y="149860"/>
                      <a:pt x="463550" y="127000"/>
                    </a:cubicBezTo>
                    <a:cubicBezTo>
                      <a:pt x="476250" y="114300"/>
                      <a:pt x="494030" y="107950"/>
                      <a:pt x="508000" y="110490"/>
                    </a:cubicBezTo>
                    <a:cubicBezTo>
                      <a:pt x="523240" y="114300"/>
                      <a:pt x="541020" y="127000"/>
                      <a:pt x="551180" y="149860"/>
                    </a:cubicBezTo>
                    <a:cubicBezTo>
                      <a:pt x="575310" y="205740"/>
                      <a:pt x="557530" y="430530"/>
                      <a:pt x="552450" y="495300"/>
                    </a:cubicBezTo>
                    <a:cubicBezTo>
                      <a:pt x="549910" y="520700"/>
                      <a:pt x="552450" y="533400"/>
                      <a:pt x="543560" y="548640"/>
                    </a:cubicBezTo>
                    <a:cubicBezTo>
                      <a:pt x="534670" y="565150"/>
                      <a:pt x="521970" y="581660"/>
                      <a:pt x="495300" y="589280"/>
                    </a:cubicBezTo>
                    <a:cubicBezTo>
                      <a:pt x="421640" y="608330"/>
                      <a:pt x="96520" y="538480"/>
                      <a:pt x="34290" y="502920"/>
                    </a:cubicBezTo>
                    <a:cubicBezTo>
                      <a:pt x="13970" y="491490"/>
                      <a:pt x="6350" y="481330"/>
                      <a:pt x="2540" y="467360"/>
                    </a:cubicBezTo>
                    <a:cubicBezTo>
                      <a:pt x="0" y="453390"/>
                      <a:pt x="5080" y="431800"/>
                      <a:pt x="15240" y="421640"/>
                    </a:cubicBezTo>
                    <a:cubicBezTo>
                      <a:pt x="24130" y="411480"/>
                      <a:pt x="45720" y="403860"/>
                      <a:pt x="59690" y="405130"/>
                    </a:cubicBezTo>
                    <a:cubicBezTo>
                      <a:pt x="73660" y="407670"/>
                      <a:pt x="92710" y="421640"/>
                      <a:pt x="97790" y="434340"/>
                    </a:cubicBezTo>
                    <a:cubicBezTo>
                      <a:pt x="104140" y="447040"/>
                      <a:pt x="102870" y="469900"/>
                      <a:pt x="96520" y="481330"/>
                    </a:cubicBezTo>
                    <a:cubicBezTo>
                      <a:pt x="88900" y="494030"/>
                      <a:pt x="68580" y="504190"/>
                      <a:pt x="55880" y="506730"/>
                    </a:cubicBezTo>
                    <a:cubicBezTo>
                      <a:pt x="44450" y="508000"/>
                      <a:pt x="33020" y="504190"/>
                      <a:pt x="24130" y="497840"/>
                    </a:cubicBezTo>
                    <a:cubicBezTo>
                      <a:pt x="15240" y="492760"/>
                      <a:pt x="7620" y="482600"/>
                      <a:pt x="3810" y="472440"/>
                    </a:cubicBezTo>
                    <a:cubicBezTo>
                      <a:pt x="1270" y="459740"/>
                      <a:pt x="3810" y="436880"/>
                      <a:pt x="11430" y="425450"/>
                    </a:cubicBezTo>
                    <a:cubicBezTo>
                      <a:pt x="20320" y="414020"/>
                      <a:pt x="34290" y="407670"/>
                      <a:pt x="54610" y="405130"/>
                    </a:cubicBezTo>
                    <a:cubicBezTo>
                      <a:pt x="93980" y="398780"/>
                      <a:pt x="184150" y="421640"/>
                      <a:pt x="234950" y="433070"/>
                    </a:cubicBezTo>
                    <a:cubicBezTo>
                      <a:pt x="274320" y="443230"/>
                      <a:pt x="306070" y="461010"/>
                      <a:pt x="335280" y="466090"/>
                    </a:cubicBezTo>
                    <a:cubicBezTo>
                      <a:pt x="358140" y="469900"/>
                      <a:pt x="375920" y="462280"/>
                      <a:pt x="394970" y="467360"/>
                    </a:cubicBezTo>
                    <a:cubicBezTo>
                      <a:pt x="414020" y="472440"/>
                      <a:pt x="436880" y="502920"/>
                      <a:pt x="450850" y="495300"/>
                    </a:cubicBezTo>
                    <a:cubicBezTo>
                      <a:pt x="481330" y="476250"/>
                      <a:pt x="435610" y="199390"/>
                      <a:pt x="452120" y="148590"/>
                    </a:cubicBezTo>
                    <a:cubicBezTo>
                      <a:pt x="457200" y="132080"/>
                      <a:pt x="463550" y="125730"/>
                      <a:pt x="473710" y="119380"/>
                    </a:cubicBezTo>
                    <a:cubicBezTo>
                      <a:pt x="482600" y="113030"/>
                      <a:pt x="497840" y="109220"/>
                      <a:pt x="508000" y="110490"/>
                    </a:cubicBezTo>
                    <a:cubicBezTo>
                      <a:pt x="519430" y="113030"/>
                      <a:pt x="532130" y="119380"/>
                      <a:pt x="539750" y="128270"/>
                    </a:cubicBezTo>
                    <a:cubicBezTo>
                      <a:pt x="547370" y="137160"/>
                      <a:pt x="549910" y="149860"/>
                      <a:pt x="552450" y="162560"/>
                    </a:cubicBezTo>
                    <a:cubicBezTo>
                      <a:pt x="554990" y="179070"/>
                      <a:pt x="552450" y="201930"/>
                      <a:pt x="548640" y="223520"/>
                    </a:cubicBezTo>
                    <a:cubicBezTo>
                      <a:pt x="542290" y="248920"/>
                      <a:pt x="530860" y="288290"/>
                      <a:pt x="515620" y="303530"/>
                    </a:cubicBezTo>
                    <a:cubicBezTo>
                      <a:pt x="502920" y="316230"/>
                      <a:pt x="485140" y="322580"/>
                      <a:pt x="471170" y="321310"/>
                    </a:cubicBezTo>
                    <a:cubicBezTo>
                      <a:pt x="457200" y="318770"/>
                      <a:pt x="441960" y="311150"/>
                      <a:pt x="431800" y="294640"/>
                    </a:cubicBezTo>
                    <a:cubicBezTo>
                      <a:pt x="410210" y="255270"/>
                      <a:pt x="412750" y="92710"/>
                      <a:pt x="420370" y="49530"/>
                    </a:cubicBezTo>
                    <a:cubicBezTo>
                      <a:pt x="424180" y="33020"/>
                      <a:pt x="426720" y="24130"/>
                      <a:pt x="435610" y="16510"/>
                    </a:cubicBezTo>
                    <a:cubicBezTo>
                      <a:pt x="445770" y="7620"/>
                      <a:pt x="467360" y="0"/>
                      <a:pt x="481330" y="2540"/>
                    </a:cubicBezTo>
                    <a:cubicBezTo>
                      <a:pt x="492760" y="3810"/>
                      <a:pt x="505460" y="12700"/>
                      <a:pt x="511810" y="21590"/>
                    </a:cubicBezTo>
                    <a:cubicBezTo>
                      <a:pt x="518160" y="29210"/>
                      <a:pt x="521970" y="39370"/>
                      <a:pt x="521970" y="55880"/>
                    </a:cubicBezTo>
                    <a:cubicBezTo>
                      <a:pt x="521970" y="86360"/>
                      <a:pt x="487680" y="148590"/>
                      <a:pt x="478790" y="199390"/>
                    </a:cubicBezTo>
                    <a:cubicBezTo>
                      <a:pt x="469900" y="254000"/>
                      <a:pt x="478790" y="323850"/>
                      <a:pt x="473710" y="372110"/>
                    </a:cubicBezTo>
                    <a:cubicBezTo>
                      <a:pt x="469900" y="407670"/>
                      <a:pt x="469900" y="445770"/>
                      <a:pt x="455930" y="462280"/>
                    </a:cubicBezTo>
                    <a:cubicBezTo>
                      <a:pt x="445770" y="474980"/>
                      <a:pt x="426720" y="482600"/>
                      <a:pt x="412750" y="481330"/>
                    </a:cubicBezTo>
                    <a:cubicBezTo>
                      <a:pt x="398780" y="480060"/>
                      <a:pt x="383540" y="472440"/>
                      <a:pt x="372110" y="455930"/>
                    </a:cubicBezTo>
                    <a:cubicBezTo>
                      <a:pt x="347980" y="419100"/>
                      <a:pt x="322580" y="266700"/>
                      <a:pt x="337820" y="224790"/>
                    </a:cubicBezTo>
                    <a:cubicBezTo>
                      <a:pt x="345440" y="203200"/>
                      <a:pt x="365760" y="189230"/>
                      <a:pt x="381000" y="185420"/>
                    </a:cubicBezTo>
                    <a:cubicBezTo>
                      <a:pt x="392430" y="182880"/>
                      <a:pt x="406400" y="187960"/>
                      <a:pt x="415290" y="194310"/>
                    </a:cubicBezTo>
                    <a:cubicBezTo>
                      <a:pt x="425450" y="200660"/>
                      <a:pt x="431800" y="208280"/>
                      <a:pt x="436880" y="224790"/>
                    </a:cubicBezTo>
                    <a:cubicBezTo>
                      <a:pt x="450850" y="273050"/>
                      <a:pt x="440690" y="491490"/>
                      <a:pt x="425450" y="548640"/>
                    </a:cubicBezTo>
                    <a:cubicBezTo>
                      <a:pt x="420370" y="568960"/>
                      <a:pt x="415290" y="581660"/>
                      <a:pt x="403860" y="590550"/>
                    </a:cubicBezTo>
                    <a:cubicBezTo>
                      <a:pt x="392430" y="598170"/>
                      <a:pt x="370840" y="600710"/>
                      <a:pt x="356870" y="595630"/>
                    </a:cubicBezTo>
                    <a:cubicBezTo>
                      <a:pt x="342900" y="590550"/>
                      <a:pt x="334010" y="579120"/>
                      <a:pt x="323850" y="556260"/>
                    </a:cubicBezTo>
                    <a:cubicBezTo>
                      <a:pt x="297180" y="500380"/>
                      <a:pt x="266700" y="264160"/>
                      <a:pt x="269240" y="208280"/>
                    </a:cubicBezTo>
                    <a:cubicBezTo>
                      <a:pt x="269240" y="190500"/>
                      <a:pt x="270510" y="182880"/>
                      <a:pt x="276860" y="172720"/>
                    </a:cubicBezTo>
                    <a:cubicBezTo>
                      <a:pt x="284480" y="162560"/>
                      <a:pt x="304800" y="151130"/>
                      <a:pt x="318770" y="149860"/>
                    </a:cubicBezTo>
                    <a:cubicBezTo>
                      <a:pt x="330200" y="148590"/>
                      <a:pt x="344170" y="154940"/>
                      <a:pt x="351790" y="162560"/>
                    </a:cubicBezTo>
                    <a:cubicBezTo>
                      <a:pt x="360680" y="168910"/>
                      <a:pt x="369570" y="194310"/>
                      <a:pt x="369570" y="194310"/>
                    </a:cubicBezTo>
                  </a:path>
                </a:pathLst>
              </a:custGeom>
              <a:solidFill>
                <a:srgbClr val="78747B"/>
              </a:solidFill>
              <a:ln cap="sq">
                <a:noFill/>
                <a:prstDash val="solid"/>
                <a:miter/>
              </a:ln>
            </p:spPr>
          </p:sp>
        </p:grpSp>
        <p:grpSp>
          <p:nvGrpSpPr>
            <p:cNvPr name="Group 56" id="56"/>
            <p:cNvGrpSpPr/>
            <p:nvPr/>
          </p:nvGrpSpPr>
          <p:grpSpPr>
            <a:xfrm rot="0">
              <a:off x="1501320" y="3984849"/>
              <a:ext cx="202099" cy="172930"/>
              <a:chOff x="0" y="0"/>
              <a:chExt cx="246380" cy="210820"/>
            </a:xfrm>
          </p:grpSpPr>
          <p:sp>
            <p:nvSpPr>
              <p:cNvPr name="Freeform 57" id="57"/>
              <p:cNvSpPr/>
              <p:nvPr/>
            </p:nvSpPr>
            <p:spPr>
              <a:xfrm flipH="false" flipV="false" rot="0">
                <a:off x="48260" y="50800"/>
                <a:ext cx="148590" cy="111760"/>
              </a:xfrm>
              <a:custGeom>
                <a:avLst/>
                <a:gdLst/>
                <a:ahLst/>
                <a:cxnLst/>
                <a:rect r="r" b="b" t="t" l="l"/>
                <a:pathLst>
                  <a:path h="111760" w="148590">
                    <a:moveTo>
                      <a:pt x="53340" y="22860"/>
                    </a:moveTo>
                    <a:cubicBezTo>
                      <a:pt x="105410" y="0"/>
                      <a:pt x="119380" y="3810"/>
                      <a:pt x="128270" y="11430"/>
                    </a:cubicBezTo>
                    <a:cubicBezTo>
                      <a:pt x="137160" y="17780"/>
                      <a:pt x="144780" y="30480"/>
                      <a:pt x="146050" y="41910"/>
                    </a:cubicBezTo>
                    <a:cubicBezTo>
                      <a:pt x="148590" y="53340"/>
                      <a:pt x="148590" y="68580"/>
                      <a:pt x="139700" y="77470"/>
                    </a:cubicBezTo>
                    <a:cubicBezTo>
                      <a:pt x="123190" y="93980"/>
                      <a:pt x="44450" y="111760"/>
                      <a:pt x="22860" y="99060"/>
                    </a:cubicBezTo>
                    <a:cubicBezTo>
                      <a:pt x="7620" y="90170"/>
                      <a:pt x="0" y="59690"/>
                      <a:pt x="3810" y="44450"/>
                    </a:cubicBezTo>
                    <a:cubicBezTo>
                      <a:pt x="8890" y="29210"/>
                      <a:pt x="34290" y="11430"/>
                      <a:pt x="48260" y="7620"/>
                    </a:cubicBezTo>
                    <a:cubicBezTo>
                      <a:pt x="59690" y="5080"/>
                      <a:pt x="76200" y="7620"/>
                      <a:pt x="83820" y="17780"/>
                    </a:cubicBezTo>
                    <a:cubicBezTo>
                      <a:pt x="93980" y="31750"/>
                      <a:pt x="92710" y="85090"/>
                      <a:pt x="82550" y="99060"/>
                    </a:cubicBezTo>
                    <a:cubicBezTo>
                      <a:pt x="76200" y="107950"/>
                      <a:pt x="62230" y="110490"/>
                      <a:pt x="52070" y="109220"/>
                    </a:cubicBezTo>
                    <a:cubicBezTo>
                      <a:pt x="39370" y="107950"/>
                      <a:pt x="17780" y="97790"/>
                      <a:pt x="10160" y="86360"/>
                    </a:cubicBezTo>
                    <a:cubicBezTo>
                      <a:pt x="2540" y="73660"/>
                      <a:pt x="1270" y="50800"/>
                      <a:pt x="6350" y="38100"/>
                    </a:cubicBezTo>
                    <a:cubicBezTo>
                      <a:pt x="11430" y="25400"/>
                      <a:pt x="29210" y="11430"/>
                      <a:pt x="43180" y="8890"/>
                    </a:cubicBezTo>
                    <a:cubicBezTo>
                      <a:pt x="57150" y="6350"/>
                      <a:pt x="78740" y="13970"/>
                      <a:pt x="88900" y="21590"/>
                    </a:cubicBezTo>
                    <a:cubicBezTo>
                      <a:pt x="97790" y="29210"/>
                      <a:pt x="101600" y="40640"/>
                      <a:pt x="102870" y="50800"/>
                    </a:cubicBezTo>
                    <a:cubicBezTo>
                      <a:pt x="105410" y="60960"/>
                      <a:pt x="102870" y="73660"/>
                      <a:pt x="97790" y="82550"/>
                    </a:cubicBezTo>
                    <a:cubicBezTo>
                      <a:pt x="92710" y="91440"/>
                      <a:pt x="83820" y="101600"/>
                      <a:pt x="73660" y="105410"/>
                    </a:cubicBezTo>
                    <a:cubicBezTo>
                      <a:pt x="60960" y="109220"/>
                      <a:pt x="38100" y="107950"/>
                      <a:pt x="25400" y="101600"/>
                    </a:cubicBezTo>
                    <a:cubicBezTo>
                      <a:pt x="16510" y="96520"/>
                      <a:pt x="8890" y="86360"/>
                      <a:pt x="5080" y="76200"/>
                    </a:cubicBezTo>
                    <a:cubicBezTo>
                      <a:pt x="2540" y="63500"/>
                      <a:pt x="10160" y="29210"/>
                      <a:pt x="11430" y="29210"/>
                    </a:cubicBezTo>
                    <a:cubicBezTo>
                      <a:pt x="13970" y="29210"/>
                      <a:pt x="16510" y="90170"/>
                      <a:pt x="13970" y="90170"/>
                    </a:cubicBezTo>
                    <a:cubicBezTo>
                      <a:pt x="12700" y="91440"/>
                      <a:pt x="2540" y="67310"/>
                      <a:pt x="2540" y="57150"/>
                    </a:cubicBezTo>
                    <a:cubicBezTo>
                      <a:pt x="2540" y="45720"/>
                      <a:pt x="8890" y="31750"/>
                      <a:pt x="16510" y="22860"/>
                    </a:cubicBezTo>
                    <a:cubicBezTo>
                      <a:pt x="24130" y="15240"/>
                      <a:pt x="38100" y="8890"/>
                      <a:pt x="48260" y="7620"/>
                    </a:cubicBezTo>
                    <a:cubicBezTo>
                      <a:pt x="59690" y="6350"/>
                      <a:pt x="71120" y="17780"/>
                      <a:pt x="83820" y="17780"/>
                    </a:cubicBezTo>
                    <a:cubicBezTo>
                      <a:pt x="95250" y="17780"/>
                      <a:pt x="120650" y="7620"/>
                      <a:pt x="119380" y="6350"/>
                    </a:cubicBezTo>
                    <a:cubicBezTo>
                      <a:pt x="119380" y="5080"/>
                      <a:pt x="60960" y="17780"/>
                      <a:pt x="60960" y="15240"/>
                    </a:cubicBezTo>
                    <a:cubicBezTo>
                      <a:pt x="59690" y="13970"/>
                      <a:pt x="81280" y="0"/>
                      <a:pt x="93980" y="0"/>
                    </a:cubicBezTo>
                    <a:cubicBezTo>
                      <a:pt x="107950" y="1270"/>
                      <a:pt x="134620" y="17780"/>
                      <a:pt x="142240" y="30480"/>
                    </a:cubicBezTo>
                    <a:cubicBezTo>
                      <a:pt x="148590" y="40640"/>
                      <a:pt x="148590" y="55880"/>
                      <a:pt x="144780" y="66040"/>
                    </a:cubicBezTo>
                    <a:cubicBezTo>
                      <a:pt x="142240" y="77470"/>
                      <a:pt x="134620" y="87630"/>
                      <a:pt x="125730" y="93980"/>
                    </a:cubicBezTo>
                    <a:cubicBezTo>
                      <a:pt x="116840" y="101600"/>
                      <a:pt x="104140" y="109220"/>
                      <a:pt x="92710" y="109220"/>
                    </a:cubicBezTo>
                    <a:cubicBezTo>
                      <a:pt x="78740" y="109220"/>
                      <a:pt x="58420" y="99060"/>
                      <a:pt x="49530" y="90170"/>
                    </a:cubicBezTo>
                    <a:cubicBezTo>
                      <a:pt x="41910" y="81280"/>
                      <a:pt x="38100" y="66040"/>
                      <a:pt x="39370" y="54610"/>
                    </a:cubicBezTo>
                    <a:cubicBezTo>
                      <a:pt x="39370" y="44450"/>
                      <a:pt x="53340" y="22860"/>
                      <a:pt x="53340" y="22860"/>
                    </a:cubicBezTo>
                  </a:path>
                </a:pathLst>
              </a:custGeom>
              <a:solidFill>
                <a:srgbClr val="F9FAFE"/>
              </a:solidFill>
              <a:ln cap="sq">
                <a:noFill/>
                <a:prstDash val="solid"/>
                <a:miter/>
              </a:ln>
            </p:spPr>
          </p:sp>
        </p:grpSp>
        <p:grpSp>
          <p:nvGrpSpPr>
            <p:cNvPr name="Group 58" id="58"/>
            <p:cNvGrpSpPr/>
            <p:nvPr/>
          </p:nvGrpSpPr>
          <p:grpSpPr>
            <a:xfrm rot="0">
              <a:off x="0" y="1158904"/>
              <a:ext cx="253144" cy="353152"/>
              <a:chOff x="0" y="0"/>
              <a:chExt cx="308610" cy="430530"/>
            </a:xfrm>
          </p:grpSpPr>
          <p:sp>
            <p:nvSpPr>
              <p:cNvPr name="Freeform 59" id="59"/>
              <p:cNvSpPr/>
              <p:nvPr/>
            </p:nvSpPr>
            <p:spPr>
              <a:xfrm flipH="false" flipV="false" rot="0">
                <a:off x="41910" y="49530"/>
                <a:ext cx="228600" cy="332740"/>
              </a:xfrm>
              <a:custGeom>
                <a:avLst/>
                <a:gdLst/>
                <a:ahLst/>
                <a:cxnLst/>
                <a:rect r="r" b="b" t="t" l="l"/>
                <a:pathLst>
                  <a:path h="332740" w="228600">
                    <a:moveTo>
                      <a:pt x="119380" y="121920"/>
                    </a:moveTo>
                    <a:cubicBezTo>
                      <a:pt x="107950" y="311150"/>
                      <a:pt x="88900" y="326390"/>
                      <a:pt x="73660" y="330200"/>
                    </a:cubicBezTo>
                    <a:cubicBezTo>
                      <a:pt x="62230" y="332740"/>
                      <a:pt x="48260" y="327660"/>
                      <a:pt x="39370" y="321310"/>
                    </a:cubicBezTo>
                    <a:cubicBezTo>
                      <a:pt x="30480" y="314960"/>
                      <a:pt x="24130" y="306070"/>
                      <a:pt x="19050" y="290830"/>
                    </a:cubicBezTo>
                    <a:cubicBezTo>
                      <a:pt x="7620" y="260350"/>
                      <a:pt x="0" y="171450"/>
                      <a:pt x="8890" y="133350"/>
                    </a:cubicBezTo>
                    <a:cubicBezTo>
                      <a:pt x="13970" y="107950"/>
                      <a:pt x="26670" y="83820"/>
                      <a:pt x="40640" y="73660"/>
                    </a:cubicBezTo>
                    <a:cubicBezTo>
                      <a:pt x="50800" y="67310"/>
                      <a:pt x="66040" y="67310"/>
                      <a:pt x="77470" y="69850"/>
                    </a:cubicBezTo>
                    <a:cubicBezTo>
                      <a:pt x="87630" y="73660"/>
                      <a:pt x="97790" y="78740"/>
                      <a:pt x="106680" y="91440"/>
                    </a:cubicBezTo>
                    <a:cubicBezTo>
                      <a:pt x="124460" y="119380"/>
                      <a:pt x="147320" y="223520"/>
                      <a:pt x="139700" y="261620"/>
                    </a:cubicBezTo>
                    <a:cubicBezTo>
                      <a:pt x="135890" y="284480"/>
                      <a:pt x="121920" y="303530"/>
                      <a:pt x="107950" y="309880"/>
                    </a:cubicBezTo>
                    <a:cubicBezTo>
                      <a:pt x="93980" y="314960"/>
                      <a:pt x="72390" y="311150"/>
                      <a:pt x="60960" y="303530"/>
                    </a:cubicBezTo>
                    <a:cubicBezTo>
                      <a:pt x="50800" y="298450"/>
                      <a:pt x="44450" y="288290"/>
                      <a:pt x="39370" y="274320"/>
                    </a:cubicBezTo>
                    <a:cubicBezTo>
                      <a:pt x="31750" y="248920"/>
                      <a:pt x="35560" y="189230"/>
                      <a:pt x="40640" y="152400"/>
                    </a:cubicBezTo>
                    <a:cubicBezTo>
                      <a:pt x="44450" y="121920"/>
                      <a:pt x="48260" y="87630"/>
                      <a:pt x="62230" y="68580"/>
                    </a:cubicBezTo>
                    <a:cubicBezTo>
                      <a:pt x="73660" y="52070"/>
                      <a:pt x="95250" y="36830"/>
                      <a:pt x="111760" y="38100"/>
                    </a:cubicBezTo>
                    <a:cubicBezTo>
                      <a:pt x="127000" y="38100"/>
                      <a:pt x="144780" y="53340"/>
                      <a:pt x="157480" y="72390"/>
                    </a:cubicBezTo>
                    <a:cubicBezTo>
                      <a:pt x="176530" y="101600"/>
                      <a:pt x="190500" y="181610"/>
                      <a:pt x="189230" y="213360"/>
                    </a:cubicBezTo>
                    <a:cubicBezTo>
                      <a:pt x="187960" y="228600"/>
                      <a:pt x="185420" y="238760"/>
                      <a:pt x="177800" y="247650"/>
                    </a:cubicBezTo>
                    <a:cubicBezTo>
                      <a:pt x="171450" y="256540"/>
                      <a:pt x="158750" y="264160"/>
                      <a:pt x="147320" y="266700"/>
                    </a:cubicBezTo>
                    <a:cubicBezTo>
                      <a:pt x="137160" y="267970"/>
                      <a:pt x="121920" y="265430"/>
                      <a:pt x="111760" y="260350"/>
                    </a:cubicBezTo>
                    <a:cubicBezTo>
                      <a:pt x="102870" y="254000"/>
                      <a:pt x="93980" y="245110"/>
                      <a:pt x="90170" y="231140"/>
                    </a:cubicBezTo>
                    <a:cubicBezTo>
                      <a:pt x="81280" y="205740"/>
                      <a:pt x="78740" y="134620"/>
                      <a:pt x="91440" y="106680"/>
                    </a:cubicBezTo>
                    <a:cubicBezTo>
                      <a:pt x="100330" y="87630"/>
                      <a:pt x="120650" y="72390"/>
                      <a:pt x="134620" y="68580"/>
                    </a:cubicBezTo>
                    <a:cubicBezTo>
                      <a:pt x="146050" y="66040"/>
                      <a:pt x="160020" y="71120"/>
                      <a:pt x="170180" y="77470"/>
                    </a:cubicBezTo>
                    <a:cubicBezTo>
                      <a:pt x="179070" y="83820"/>
                      <a:pt x="185420" y="92710"/>
                      <a:pt x="190500" y="106680"/>
                    </a:cubicBezTo>
                    <a:cubicBezTo>
                      <a:pt x="199390" y="132080"/>
                      <a:pt x="209550" y="198120"/>
                      <a:pt x="199390" y="222250"/>
                    </a:cubicBezTo>
                    <a:cubicBezTo>
                      <a:pt x="193040" y="238760"/>
                      <a:pt x="177800" y="250190"/>
                      <a:pt x="163830" y="254000"/>
                    </a:cubicBezTo>
                    <a:cubicBezTo>
                      <a:pt x="149860" y="256540"/>
                      <a:pt x="128270" y="250190"/>
                      <a:pt x="118110" y="241300"/>
                    </a:cubicBezTo>
                    <a:cubicBezTo>
                      <a:pt x="109220" y="234950"/>
                      <a:pt x="105410" y="224790"/>
                      <a:pt x="101600" y="209550"/>
                    </a:cubicBezTo>
                    <a:cubicBezTo>
                      <a:pt x="93980" y="176530"/>
                      <a:pt x="87630" y="74930"/>
                      <a:pt x="104140" y="39370"/>
                    </a:cubicBezTo>
                    <a:cubicBezTo>
                      <a:pt x="113030" y="19050"/>
                      <a:pt x="130810" y="3810"/>
                      <a:pt x="147320" y="1270"/>
                    </a:cubicBezTo>
                    <a:cubicBezTo>
                      <a:pt x="162560" y="0"/>
                      <a:pt x="185420" y="10160"/>
                      <a:pt x="198120" y="27940"/>
                    </a:cubicBezTo>
                    <a:cubicBezTo>
                      <a:pt x="220980" y="62230"/>
                      <a:pt x="223520" y="191770"/>
                      <a:pt x="214630" y="228600"/>
                    </a:cubicBezTo>
                    <a:cubicBezTo>
                      <a:pt x="210820" y="245110"/>
                      <a:pt x="204470" y="252730"/>
                      <a:pt x="195580" y="260350"/>
                    </a:cubicBezTo>
                    <a:cubicBezTo>
                      <a:pt x="186690" y="266700"/>
                      <a:pt x="173990" y="273050"/>
                      <a:pt x="161290" y="270510"/>
                    </a:cubicBezTo>
                    <a:cubicBezTo>
                      <a:pt x="147320" y="267970"/>
                      <a:pt x="125730" y="254000"/>
                      <a:pt x="116840" y="234950"/>
                    </a:cubicBezTo>
                    <a:cubicBezTo>
                      <a:pt x="100330" y="203200"/>
                      <a:pt x="100330" y="107950"/>
                      <a:pt x="115570" y="73660"/>
                    </a:cubicBezTo>
                    <a:cubicBezTo>
                      <a:pt x="124460" y="54610"/>
                      <a:pt x="143510" y="38100"/>
                      <a:pt x="158750" y="35560"/>
                    </a:cubicBezTo>
                    <a:cubicBezTo>
                      <a:pt x="175260" y="34290"/>
                      <a:pt x="200660" y="46990"/>
                      <a:pt x="209550" y="62230"/>
                    </a:cubicBezTo>
                    <a:cubicBezTo>
                      <a:pt x="222250" y="81280"/>
                      <a:pt x="219710" y="130810"/>
                      <a:pt x="213360" y="151130"/>
                    </a:cubicBezTo>
                    <a:cubicBezTo>
                      <a:pt x="209550" y="162560"/>
                      <a:pt x="201930" y="171450"/>
                      <a:pt x="194310" y="176530"/>
                    </a:cubicBezTo>
                    <a:cubicBezTo>
                      <a:pt x="185420" y="182880"/>
                      <a:pt x="172720" y="185420"/>
                      <a:pt x="162560" y="185420"/>
                    </a:cubicBezTo>
                    <a:cubicBezTo>
                      <a:pt x="152400" y="184150"/>
                      <a:pt x="139700" y="180340"/>
                      <a:pt x="132080" y="172720"/>
                    </a:cubicBezTo>
                    <a:cubicBezTo>
                      <a:pt x="124460" y="166370"/>
                      <a:pt x="116840" y="156210"/>
                      <a:pt x="115570" y="146050"/>
                    </a:cubicBezTo>
                    <a:cubicBezTo>
                      <a:pt x="114300" y="132080"/>
                      <a:pt x="118110" y="109220"/>
                      <a:pt x="128270" y="99060"/>
                    </a:cubicBezTo>
                    <a:cubicBezTo>
                      <a:pt x="138430" y="88900"/>
                      <a:pt x="160020" y="82550"/>
                      <a:pt x="173990" y="85090"/>
                    </a:cubicBezTo>
                    <a:cubicBezTo>
                      <a:pt x="186690" y="86360"/>
                      <a:pt x="204470" y="101600"/>
                      <a:pt x="210820" y="113030"/>
                    </a:cubicBezTo>
                    <a:cubicBezTo>
                      <a:pt x="217170" y="123190"/>
                      <a:pt x="217170" y="135890"/>
                      <a:pt x="214630" y="146050"/>
                    </a:cubicBezTo>
                    <a:cubicBezTo>
                      <a:pt x="212090" y="154940"/>
                      <a:pt x="205740" y="166370"/>
                      <a:pt x="198120" y="172720"/>
                    </a:cubicBezTo>
                    <a:cubicBezTo>
                      <a:pt x="190500" y="180340"/>
                      <a:pt x="177800" y="184150"/>
                      <a:pt x="167640" y="185420"/>
                    </a:cubicBezTo>
                    <a:cubicBezTo>
                      <a:pt x="157480" y="185420"/>
                      <a:pt x="144780" y="182880"/>
                      <a:pt x="137160" y="176530"/>
                    </a:cubicBezTo>
                    <a:cubicBezTo>
                      <a:pt x="127000" y="168910"/>
                      <a:pt x="118110" y="151130"/>
                      <a:pt x="114300" y="134620"/>
                    </a:cubicBezTo>
                    <a:cubicBezTo>
                      <a:pt x="110490" y="114300"/>
                      <a:pt x="109220" y="78740"/>
                      <a:pt x="120650" y="62230"/>
                    </a:cubicBezTo>
                    <a:cubicBezTo>
                      <a:pt x="129540" y="48260"/>
                      <a:pt x="156210" y="34290"/>
                      <a:pt x="171450" y="35560"/>
                    </a:cubicBezTo>
                    <a:cubicBezTo>
                      <a:pt x="186690" y="38100"/>
                      <a:pt x="205740" y="54610"/>
                      <a:pt x="214630" y="73660"/>
                    </a:cubicBezTo>
                    <a:cubicBezTo>
                      <a:pt x="228600" y="106680"/>
                      <a:pt x="223520" y="198120"/>
                      <a:pt x="214630" y="228600"/>
                    </a:cubicBezTo>
                    <a:cubicBezTo>
                      <a:pt x="210820" y="243840"/>
                      <a:pt x="204470" y="252730"/>
                      <a:pt x="195580" y="260350"/>
                    </a:cubicBezTo>
                    <a:cubicBezTo>
                      <a:pt x="186690" y="266700"/>
                      <a:pt x="173990" y="273050"/>
                      <a:pt x="161290" y="270510"/>
                    </a:cubicBezTo>
                    <a:cubicBezTo>
                      <a:pt x="147320" y="267970"/>
                      <a:pt x="127000" y="255270"/>
                      <a:pt x="116840" y="234950"/>
                    </a:cubicBezTo>
                    <a:cubicBezTo>
                      <a:pt x="96520" y="198120"/>
                      <a:pt x="87630" y="77470"/>
                      <a:pt x="104140" y="39370"/>
                    </a:cubicBezTo>
                    <a:cubicBezTo>
                      <a:pt x="111760" y="19050"/>
                      <a:pt x="130810" y="3810"/>
                      <a:pt x="147320" y="1270"/>
                    </a:cubicBezTo>
                    <a:cubicBezTo>
                      <a:pt x="162560" y="0"/>
                      <a:pt x="186690" y="10160"/>
                      <a:pt x="198120" y="27940"/>
                    </a:cubicBezTo>
                    <a:cubicBezTo>
                      <a:pt x="218440" y="59690"/>
                      <a:pt x="210820" y="175260"/>
                      <a:pt x="201930" y="210820"/>
                    </a:cubicBezTo>
                    <a:cubicBezTo>
                      <a:pt x="198120" y="226060"/>
                      <a:pt x="194310" y="234950"/>
                      <a:pt x="185420" y="242570"/>
                    </a:cubicBezTo>
                    <a:cubicBezTo>
                      <a:pt x="175260" y="250190"/>
                      <a:pt x="152400" y="255270"/>
                      <a:pt x="139700" y="252730"/>
                    </a:cubicBezTo>
                    <a:cubicBezTo>
                      <a:pt x="128270" y="251460"/>
                      <a:pt x="118110" y="245110"/>
                      <a:pt x="110490" y="232410"/>
                    </a:cubicBezTo>
                    <a:cubicBezTo>
                      <a:pt x="95250" y="209550"/>
                      <a:pt x="81280" y="134620"/>
                      <a:pt x="91440" y="106680"/>
                    </a:cubicBezTo>
                    <a:cubicBezTo>
                      <a:pt x="99060" y="87630"/>
                      <a:pt x="120650" y="72390"/>
                      <a:pt x="134620" y="68580"/>
                    </a:cubicBezTo>
                    <a:cubicBezTo>
                      <a:pt x="146050" y="66040"/>
                      <a:pt x="160020" y="71120"/>
                      <a:pt x="170180" y="77470"/>
                    </a:cubicBezTo>
                    <a:cubicBezTo>
                      <a:pt x="179070" y="83820"/>
                      <a:pt x="185420" y="92710"/>
                      <a:pt x="190500" y="106680"/>
                    </a:cubicBezTo>
                    <a:cubicBezTo>
                      <a:pt x="198120" y="132080"/>
                      <a:pt x="199390" y="196850"/>
                      <a:pt x="187960" y="224790"/>
                    </a:cubicBezTo>
                    <a:cubicBezTo>
                      <a:pt x="180340" y="245110"/>
                      <a:pt x="162560" y="261620"/>
                      <a:pt x="147320" y="266700"/>
                    </a:cubicBezTo>
                    <a:cubicBezTo>
                      <a:pt x="135890" y="269240"/>
                      <a:pt x="121920" y="265430"/>
                      <a:pt x="111760" y="260350"/>
                    </a:cubicBezTo>
                    <a:cubicBezTo>
                      <a:pt x="101600" y="254000"/>
                      <a:pt x="93980" y="243840"/>
                      <a:pt x="86360" y="228600"/>
                    </a:cubicBezTo>
                    <a:cubicBezTo>
                      <a:pt x="72390" y="196850"/>
                      <a:pt x="48260" y="99060"/>
                      <a:pt x="62230" y="68580"/>
                    </a:cubicBezTo>
                    <a:cubicBezTo>
                      <a:pt x="71120" y="49530"/>
                      <a:pt x="96520" y="38100"/>
                      <a:pt x="111760" y="38100"/>
                    </a:cubicBezTo>
                    <a:cubicBezTo>
                      <a:pt x="123190" y="36830"/>
                      <a:pt x="135890" y="44450"/>
                      <a:pt x="144780" y="52070"/>
                    </a:cubicBezTo>
                    <a:cubicBezTo>
                      <a:pt x="152400" y="59690"/>
                      <a:pt x="158750" y="71120"/>
                      <a:pt x="160020" y="85090"/>
                    </a:cubicBezTo>
                    <a:cubicBezTo>
                      <a:pt x="161290" y="102870"/>
                      <a:pt x="146050" y="128270"/>
                      <a:pt x="142240" y="154940"/>
                    </a:cubicBezTo>
                    <a:cubicBezTo>
                      <a:pt x="137160" y="189230"/>
                      <a:pt x="151130" y="246380"/>
                      <a:pt x="138430" y="274320"/>
                    </a:cubicBezTo>
                    <a:cubicBezTo>
                      <a:pt x="129540" y="293370"/>
                      <a:pt x="110490" y="308610"/>
                      <a:pt x="95250" y="312420"/>
                    </a:cubicBezTo>
                    <a:cubicBezTo>
                      <a:pt x="83820" y="314960"/>
                      <a:pt x="69850" y="309880"/>
                      <a:pt x="60960" y="303530"/>
                    </a:cubicBezTo>
                    <a:cubicBezTo>
                      <a:pt x="50800" y="297180"/>
                      <a:pt x="45720" y="289560"/>
                      <a:pt x="39370" y="274320"/>
                    </a:cubicBezTo>
                    <a:cubicBezTo>
                      <a:pt x="27940" y="245110"/>
                      <a:pt x="11430" y="157480"/>
                      <a:pt x="13970" y="124460"/>
                    </a:cubicBezTo>
                    <a:cubicBezTo>
                      <a:pt x="13970" y="109220"/>
                      <a:pt x="13970" y="99060"/>
                      <a:pt x="22860" y="90170"/>
                    </a:cubicBezTo>
                    <a:cubicBezTo>
                      <a:pt x="33020" y="78740"/>
                      <a:pt x="62230" y="66040"/>
                      <a:pt x="77470" y="69850"/>
                    </a:cubicBezTo>
                    <a:cubicBezTo>
                      <a:pt x="92710" y="74930"/>
                      <a:pt x="106680" y="92710"/>
                      <a:pt x="114300" y="114300"/>
                    </a:cubicBezTo>
                    <a:cubicBezTo>
                      <a:pt x="128270" y="152400"/>
                      <a:pt x="133350" y="255270"/>
                      <a:pt x="116840" y="290830"/>
                    </a:cubicBezTo>
                    <a:cubicBezTo>
                      <a:pt x="107950" y="312420"/>
                      <a:pt x="88900" y="326390"/>
                      <a:pt x="73660" y="330200"/>
                    </a:cubicBezTo>
                    <a:cubicBezTo>
                      <a:pt x="62230" y="332740"/>
                      <a:pt x="48260" y="327660"/>
                      <a:pt x="39370" y="321310"/>
                    </a:cubicBezTo>
                    <a:cubicBezTo>
                      <a:pt x="30480" y="314960"/>
                      <a:pt x="22860" y="306070"/>
                      <a:pt x="19050" y="292100"/>
                    </a:cubicBezTo>
                    <a:cubicBezTo>
                      <a:pt x="7620" y="257810"/>
                      <a:pt x="7620" y="144780"/>
                      <a:pt x="19050" y="110490"/>
                    </a:cubicBezTo>
                    <a:cubicBezTo>
                      <a:pt x="22860" y="95250"/>
                      <a:pt x="30480" y="87630"/>
                      <a:pt x="39370" y="81280"/>
                    </a:cubicBezTo>
                    <a:cubicBezTo>
                      <a:pt x="48260" y="73660"/>
                      <a:pt x="63500" y="71120"/>
                      <a:pt x="73660" y="72390"/>
                    </a:cubicBezTo>
                    <a:cubicBezTo>
                      <a:pt x="85090" y="73660"/>
                      <a:pt x="99060" y="80010"/>
                      <a:pt x="106680" y="88900"/>
                    </a:cubicBezTo>
                    <a:cubicBezTo>
                      <a:pt x="113030" y="97790"/>
                      <a:pt x="119380" y="121920"/>
                      <a:pt x="119380" y="121920"/>
                    </a:cubicBezTo>
                  </a:path>
                </a:pathLst>
              </a:custGeom>
              <a:solidFill>
                <a:srgbClr val="F9FAFE"/>
              </a:solidFill>
              <a:ln cap="sq">
                <a:noFill/>
                <a:prstDash val="solid"/>
                <a:miter/>
              </a:ln>
            </p:spPr>
          </p:sp>
        </p:grpSp>
        <p:grpSp>
          <p:nvGrpSpPr>
            <p:cNvPr name="Group 60" id="60"/>
            <p:cNvGrpSpPr/>
            <p:nvPr/>
          </p:nvGrpSpPr>
          <p:grpSpPr>
            <a:xfrm rot="0">
              <a:off x="56254" y="2289197"/>
              <a:ext cx="216683" cy="344818"/>
              <a:chOff x="0" y="0"/>
              <a:chExt cx="264160" cy="420370"/>
            </a:xfrm>
          </p:grpSpPr>
          <p:sp>
            <p:nvSpPr>
              <p:cNvPr name="Freeform 61" id="61"/>
              <p:cNvSpPr/>
              <p:nvPr/>
            </p:nvSpPr>
            <p:spPr>
              <a:xfrm flipH="false" flipV="false" rot="0">
                <a:off x="48260" y="48260"/>
                <a:ext cx="167640" cy="326390"/>
              </a:xfrm>
              <a:custGeom>
                <a:avLst/>
                <a:gdLst/>
                <a:ahLst/>
                <a:cxnLst/>
                <a:rect r="r" b="b" t="t" l="l"/>
                <a:pathLst>
                  <a:path h="326390" w="167640">
                    <a:moveTo>
                      <a:pt x="2540" y="177800"/>
                    </a:moveTo>
                    <a:cubicBezTo>
                      <a:pt x="6350" y="38100"/>
                      <a:pt x="7620" y="27940"/>
                      <a:pt x="15240" y="19050"/>
                    </a:cubicBezTo>
                    <a:cubicBezTo>
                      <a:pt x="25400" y="10160"/>
                      <a:pt x="45720" y="0"/>
                      <a:pt x="59690" y="2540"/>
                    </a:cubicBezTo>
                    <a:cubicBezTo>
                      <a:pt x="74930" y="5080"/>
                      <a:pt x="93980" y="21590"/>
                      <a:pt x="102870" y="40640"/>
                    </a:cubicBezTo>
                    <a:cubicBezTo>
                      <a:pt x="116840" y="68580"/>
                      <a:pt x="116840" y="134620"/>
                      <a:pt x="110490" y="160020"/>
                    </a:cubicBezTo>
                    <a:cubicBezTo>
                      <a:pt x="106680" y="173990"/>
                      <a:pt x="99060" y="184150"/>
                      <a:pt x="90170" y="190500"/>
                    </a:cubicBezTo>
                    <a:cubicBezTo>
                      <a:pt x="80010" y="196850"/>
                      <a:pt x="66040" y="201930"/>
                      <a:pt x="54610" y="198120"/>
                    </a:cubicBezTo>
                    <a:cubicBezTo>
                      <a:pt x="40640" y="195580"/>
                      <a:pt x="17780" y="179070"/>
                      <a:pt x="11430" y="160020"/>
                    </a:cubicBezTo>
                    <a:cubicBezTo>
                      <a:pt x="2540" y="134620"/>
                      <a:pt x="16510" y="74930"/>
                      <a:pt x="30480" y="50800"/>
                    </a:cubicBezTo>
                    <a:cubicBezTo>
                      <a:pt x="38100" y="34290"/>
                      <a:pt x="52070" y="21590"/>
                      <a:pt x="66040" y="20320"/>
                    </a:cubicBezTo>
                    <a:cubicBezTo>
                      <a:pt x="81280" y="17780"/>
                      <a:pt x="107950" y="25400"/>
                      <a:pt x="119380" y="41910"/>
                    </a:cubicBezTo>
                    <a:cubicBezTo>
                      <a:pt x="135890" y="63500"/>
                      <a:pt x="133350" y="135890"/>
                      <a:pt x="128270" y="163830"/>
                    </a:cubicBezTo>
                    <a:cubicBezTo>
                      <a:pt x="127000" y="179070"/>
                      <a:pt x="125730" y="189230"/>
                      <a:pt x="116840" y="196850"/>
                    </a:cubicBezTo>
                    <a:cubicBezTo>
                      <a:pt x="105410" y="207010"/>
                      <a:pt x="74930" y="217170"/>
                      <a:pt x="59690" y="210820"/>
                    </a:cubicBezTo>
                    <a:cubicBezTo>
                      <a:pt x="45720" y="205740"/>
                      <a:pt x="22860" y="173990"/>
                      <a:pt x="26670" y="163830"/>
                    </a:cubicBezTo>
                    <a:cubicBezTo>
                      <a:pt x="33020" y="151130"/>
                      <a:pt x="121920" y="146050"/>
                      <a:pt x="128270" y="157480"/>
                    </a:cubicBezTo>
                    <a:cubicBezTo>
                      <a:pt x="133350" y="165100"/>
                      <a:pt x="118110" y="191770"/>
                      <a:pt x="106680" y="199390"/>
                    </a:cubicBezTo>
                    <a:cubicBezTo>
                      <a:pt x="97790" y="207010"/>
                      <a:pt x="83820" y="209550"/>
                      <a:pt x="72390" y="208280"/>
                    </a:cubicBezTo>
                    <a:cubicBezTo>
                      <a:pt x="60960" y="207010"/>
                      <a:pt x="48260" y="200660"/>
                      <a:pt x="40640" y="191770"/>
                    </a:cubicBezTo>
                    <a:cubicBezTo>
                      <a:pt x="33020" y="182880"/>
                      <a:pt x="22860" y="165100"/>
                      <a:pt x="26670" y="157480"/>
                    </a:cubicBezTo>
                    <a:cubicBezTo>
                      <a:pt x="35560" y="147320"/>
                      <a:pt x="114300" y="147320"/>
                      <a:pt x="129540" y="162560"/>
                    </a:cubicBezTo>
                    <a:cubicBezTo>
                      <a:pt x="140970" y="173990"/>
                      <a:pt x="125730" y="205740"/>
                      <a:pt x="128270" y="224790"/>
                    </a:cubicBezTo>
                    <a:cubicBezTo>
                      <a:pt x="132080" y="242570"/>
                      <a:pt x="147320" y="257810"/>
                      <a:pt x="146050" y="273050"/>
                    </a:cubicBezTo>
                    <a:cubicBezTo>
                      <a:pt x="143510" y="289560"/>
                      <a:pt x="127000" y="313690"/>
                      <a:pt x="113030" y="320040"/>
                    </a:cubicBezTo>
                    <a:cubicBezTo>
                      <a:pt x="102870" y="326390"/>
                      <a:pt x="87630" y="323850"/>
                      <a:pt x="77470" y="320040"/>
                    </a:cubicBezTo>
                    <a:cubicBezTo>
                      <a:pt x="66040" y="316230"/>
                      <a:pt x="57150" y="311150"/>
                      <a:pt x="49530" y="297180"/>
                    </a:cubicBezTo>
                    <a:cubicBezTo>
                      <a:pt x="31750" y="262890"/>
                      <a:pt x="5080" y="128270"/>
                      <a:pt x="21590" y="90170"/>
                    </a:cubicBezTo>
                    <a:cubicBezTo>
                      <a:pt x="30480" y="71120"/>
                      <a:pt x="53340" y="57150"/>
                      <a:pt x="68580" y="57150"/>
                    </a:cubicBezTo>
                    <a:cubicBezTo>
                      <a:pt x="83820" y="57150"/>
                      <a:pt x="107950" y="73660"/>
                      <a:pt x="116840" y="88900"/>
                    </a:cubicBezTo>
                    <a:cubicBezTo>
                      <a:pt x="125730" y="107950"/>
                      <a:pt x="124460" y="147320"/>
                      <a:pt x="114300" y="166370"/>
                    </a:cubicBezTo>
                    <a:cubicBezTo>
                      <a:pt x="106680" y="182880"/>
                      <a:pt x="83820" y="199390"/>
                      <a:pt x="68580" y="201930"/>
                    </a:cubicBezTo>
                    <a:cubicBezTo>
                      <a:pt x="57150" y="204470"/>
                      <a:pt x="43180" y="198120"/>
                      <a:pt x="34290" y="191770"/>
                    </a:cubicBezTo>
                    <a:cubicBezTo>
                      <a:pt x="25400" y="184150"/>
                      <a:pt x="17780" y="173990"/>
                      <a:pt x="16510" y="160020"/>
                    </a:cubicBezTo>
                    <a:cubicBezTo>
                      <a:pt x="13970" y="140970"/>
                      <a:pt x="21590" y="101600"/>
                      <a:pt x="35560" y="85090"/>
                    </a:cubicBezTo>
                    <a:cubicBezTo>
                      <a:pt x="48260" y="71120"/>
                      <a:pt x="73660" y="60960"/>
                      <a:pt x="88900" y="64770"/>
                    </a:cubicBezTo>
                    <a:cubicBezTo>
                      <a:pt x="102870" y="66040"/>
                      <a:pt x="115570" y="78740"/>
                      <a:pt x="124460" y="95250"/>
                    </a:cubicBezTo>
                    <a:cubicBezTo>
                      <a:pt x="139700" y="120650"/>
                      <a:pt x="151130" y="186690"/>
                      <a:pt x="144780" y="212090"/>
                    </a:cubicBezTo>
                    <a:cubicBezTo>
                      <a:pt x="142240" y="226060"/>
                      <a:pt x="133350" y="234950"/>
                      <a:pt x="123190" y="240030"/>
                    </a:cubicBezTo>
                    <a:cubicBezTo>
                      <a:pt x="114300" y="246380"/>
                      <a:pt x="99060" y="250190"/>
                      <a:pt x="87630" y="247650"/>
                    </a:cubicBezTo>
                    <a:cubicBezTo>
                      <a:pt x="73660" y="243840"/>
                      <a:pt x="52070" y="226060"/>
                      <a:pt x="46990" y="207010"/>
                    </a:cubicBezTo>
                    <a:cubicBezTo>
                      <a:pt x="36830" y="177800"/>
                      <a:pt x="52070" y="104140"/>
                      <a:pt x="71120" y="78740"/>
                    </a:cubicBezTo>
                    <a:cubicBezTo>
                      <a:pt x="83820" y="63500"/>
                      <a:pt x="107950" y="52070"/>
                      <a:pt x="123190" y="54610"/>
                    </a:cubicBezTo>
                    <a:cubicBezTo>
                      <a:pt x="138430" y="57150"/>
                      <a:pt x="161290" y="80010"/>
                      <a:pt x="163830" y="95250"/>
                    </a:cubicBezTo>
                    <a:cubicBezTo>
                      <a:pt x="167640" y="109220"/>
                      <a:pt x="158750" y="134620"/>
                      <a:pt x="147320" y="143510"/>
                    </a:cubicBezTo>
                    <a:cubicBezTo>
                      <a:pt x="135890" y="153670"/>
                      <a:pt x="114300" y="157480"/>
                      <a:pt x="100330" y="153670"/>
                    </a:cubicBezTo>
                    <a:cubicBezTo>
                      <a:pt x="87630" y="149860"/>
                      <a:pt x="71120" y="134620"/>
                      <a:pt x="66040" y="120650"/>
                    </a:cubicBezTo>
                    <a:cubicBezTo>
                      <a:pt x="62230" y="107950"/>
                      <a:pt x="66040" y="85090"/>
                      <a:pt x="74930" y="73660"/>
                    </a:cubicBezTo>
                    <a:cubicBezTo>
                      <a:pt x="82550" y="62230"/>
                      <a:pt x="104140" y="53340"/>
                      <a:pt x="118110" y="54610"/>
                    </a:cubicBezTo>
                    <a:cubicBezTo>
                      <a:pt x="132080" y="54610"/>
                      <a:pt x="151130" y="67310"/>
                      <a:pt x="158750" y="78740"/>
                    </a:cubicBezTo>
                    <a:cubicBezTo>
                      <a:pt x="165100" y="91440"/>
                      <a:pt x="165100" y="114300"/>
                      <a:pt x="160020" y="127000"/>
                    </a:cubicBezTo>
                    <a:cubicBezTo>
                      <a:pt x="156210" y="137160"/>
                      <a:pt x="147320" y="144780"/>
                      <a:pt x="138430" y="149860"/>
                    </a:cubicBezTo>
                    <a:cubicBezTo>
                      <a:pt x="128270" y="154940"/>
                      <a:pt x="116840" y="157480"/>
                      <a:pt x="105410" y="154940"/>
                    </a:cubicBezTo>
                    <a:cubicBezTo>
                      <a:pt x="92710" y="151130"/>
                      <a:pt x="73660" y="138430"/>
                      <a:pt x="68580" y="125730"/>
                    </a:cubicBezTo>
                    <a:cubicBezTo>
                      <a:pt x="62230" y="113030"/>
                      <a:pt x="62230" y="91440"/>
                      <a:pt x="71120" y="78740"/>
                    </a:cubicBezTo>
                    <a:cubicBezTo>
                      <a:pt x="80010" y="66040"/>
                      <a:pt x="107950" y="54610"/>
                      <a:pt x="123190" y="54610"/>
                    </a:cubicBezTo>
                    <a:cubicBezTo>
                      <a:pt x="134620" y="55880"/>
                      <a:pt x="147320" y="64770"/>
                      <a:pt x="153670" y="73660"/>
                    </a:cubicBezTo>
                    <a:cubicBezTo>
                      <a:pt x="161290" y="81280"/>
                      <a:pt x="165100" y="92710"/>
                      <a:pt x="165100" y="107950"/>
                    </a:cubicBezTo>
                    <a:cubicBezTo>
                      <a:pt x="166370" y="134620"/>
                      <a:pt x="158750" y="200660"/>
                      <a:pt x="139700" y="223520"/>
                    </a:cubicBezTo>
                    <a:cubicBezTo>
                      <a:pt x="127000" y="238760"/>
                      <a:pt x="102870" y="247650"/>
                      <a:pt x="87630" y="247650"/>
                    </a:cubicBezTo>
                    <a:cubicBezTo>
                      <a:pt x="76200" y="246380"/>
                      <a:pt x="64770" y="237490"/>
                      <a:pt x="57150" y="229870"/>
                    </a:cubicBezTo>
                    <a:cubicBezTo>
                      <a:pt x="48260" y="219710"/>
                      <a:pt x="41910" y="209550"/>
                      <a:pt x="36830" y="194310"/>
                    </a:cubicBezTo>
                    <a:cubicBezTo>
                      <a:pt x="30480" y="170180"/>
                      <a:pt x="19050" y="118110"/>
                      <a:pt x="30480" y="96520"/>
                    </a:cubicBezTo>
                    <a:cubicBezTo>
                      <a:pt x="38100" y="78740"/>
                      <a:pt x="60960" y="63500"/>
                      <a:pt x="77470" y="62230"/>
                    </a:cubicBezTo>
                    <a:cubicBezTo>
                      <a:pt x="92710" y="62230"/>
                      <a:pt x="118110" y="78740"/>
                      <a:pt x="124460" y="95250"/>
                    </a:cubicBezTo>
                    <a:cubicBezTo>
                      <a:pt x="133350" y="114300"/>
                      <a:pt x="121920" y="160020"/>
                      <a:pt x="109220" y="177800"/>
                    </a:cubicBezTo>
                    <a:cubicBezTo>
                      <a:pt x="100330" y="191770"/>
                      <a:pt x="83820" y="201930"/>
                      <a:pt x="68580" y="201930"/>
                    </a:cubicBezTo>
                    <a:cubicBezTo>
                      <a:pt x="53340" y="201930"/>
                      <a:pt x="27940" y="187960"/>
                      <a:pt x="20320" y="172720"/>
                    </a:cubicBezTo>
                    <a:cubicBezTo>
                      <a:pt x="8890" y="153670"/>
                      <a:pt x="13970" y="109220"/>
                      <a:pt x="21590" y="90170"/>
                    </a:cubicBezTo>
                    <a:cubicBezTo>
                      <a:pt x="26670" y="77470"/>
                      <a:pt x="35560" y="68580"/>
                      <a:pt x="44450" y="63500"/>
                    </a:cubicBezTo>
                    <a:cubicBezTo>
                      <a:pt x="54610" y="58420"/>
                      <a:pt x="69850" y="55880"/>
                      <a:pt x="81280" y="58420"/>
                    </a:cubicBezTo>
                    <a:cubicBezTo>
                      <a:pt x="91440" y="60960"/>
                      <a:pt x="102870" y="68580"/>
                      <a:pt x="110490" y="78740"/>
                    </a:cubicBezTo>
                    <a:cubicBezTo>
                      <a:pt x="120650" y="90170"/>
                      <a:pt x="128270" y="106680"/>
                      <a:pt x="133350" y="129540"/>
                    </a:cubicBezTo>
                    <a:cubicBezTo>
                      <a:pt x="142240" y="163830"/>
                      <a:pt x="154940" y="238760"/>
                      <a:pt x="146050" y="273050"/>
                    </a:cubicBezTo>
                    <a:cubicBezTo>
                      <a:pt x="139700" y="294640"/>
                      <a:pt x="127000" y="313690"/>
                      <a:pt x="113030" y="320040"/>
                    </a:cubicBezTo>
                    <a:cubicBezTo>
                      <a:pt x="102870" y="326390"/>
                      <a:pt x="87630" y="323850"/>
                      <a:pt x="77470" y="320040"/>
                    </a:cubicBezTo>
                    <a:cubicBezTo>
                      <a:pt x="66040" y="316230"/>
                      <a:pt x="57150" y="308610"/>
                      <a:pt x="49530" y="297180"/>
                    </a:cubicBezTo>
                    <a:cubicBezTo>
                      <a:pt x="39370" y="280670"/>
                      <a:pt x="30480" y="248920"/>
                      <a:pt x="27940" y="226060"/>
                    </a:cubicBezTo>
                    <a:cubicBezTo>
                      <a:pt x="24130" y="204470"/>
                      <a:pt x="15240" y="175260"/>
                      <a:pt x="27940" y="162560"/>
                    </a:cubicBezTo>
                    <a:cubicBezTo>
                      <a:pt x="41910" y="147320"/>
                      <a:pt x="120650" y="146050"/>
                      <a:pt x="128270" y="157480"/>
                    </a:cubicBezTo>
                    <a:cubicBezTo>
                      <a:pt x="133350" y="163830"/>
                      <a:pt x="123190" y="182880"/>
                      <a:pt x="116840" y="191770"/>
                    </a:cubicBezTo>
                    <a:cubicBezTo>
                      <a:pt x="109220" y="199390"/>
                      <a:pt x="95250" y="207010"/>
                      <a:pt x="83820" y="208280"/>
                    </a:cubicBezTo>
                    <a:cubicBezTo>
                      <a:pt x="73660" y="209550"/>
                      <a:pt x="58420" y="207010"/>
                      <a:pt x="49530" y="199390"/>
                    </a:cubicBezTo>
                    <a:cubicBezTo>
                      <a:pt x="39370" y="191770"/>
                      <a:pt x="22860" y="166370"/>
                      <a:pt x="26670" y="157480"/>
                    </a:cubicBezTo>
                    <a:cubicBezTo>
                      <a:pt x="34290" y="146050"/>
                      <a:pt x="123190" y="151130"/>
                      <a:pt x="128270" y="163830"/>
                    </a:cubicBezTo>
                    <a:cubicBezTo>
                      <a:pt x="133350" y="172720"/>
                      <a:pt x="110490" y="205740"/>
                      <a:pt x="96520" y="210820"/>
                    </a:cubicBezTo>
                    <a:cubicBezTo>
                      <a:pt x="81280" y="217170"/>
                      <a:pt x="52070" y="212090"/>
                      <a:pt x="40640" y="198120"/>
                    </a:cubicBezTo>
                    <a:cubicBezTo>
                      <a:pt x="21590" y="175260"/>
                      <a:pt x="16510" y="92710"/>
                      <a:pt x="26670" y="62230"/>
                    </a:cubicBezTo>
                    <a:cubicBezTo>
                      <a:pt x="33020" y="41910"/>
                      <a:pt x="50800" y="22860"/>
                      <a:pt x="66040" y="20320"/>
                    </a:cubicBezTo>
                    <a:cubicBezTo>
                      <a:pt x="81280" y="16510"/>
                      <a:pt x="109220" y="27940"/>
                      <a:pt x="119380" y="41910"/>
                    </a:cubicBezTo>
                    <a:cubicBezTo>
                      <a:pt x="128270" y="53340"/>
                      <a:pt x="127000" y="74930"/>
                      <a:pt x="125730" y="93980"/>
                    </a:cubicBezTo>
                    <a:cubicBezTo>
                      <a:pt x="124460" y="118110"/>
                      <a:pt x="119380" y="153670"/>
                      <a:pt x="105410" y="171450"/>
                    </a:cubicBezTo>
                    <a:cubicBezTo>
                      <a:pt x="93980" y="186690"/>
                      <a:pt x="69850" y="198120"/>
                      <a:pt x="54610" y="198120"/>
                    </a:cubicBezTo>
                    <a:cubicBezTo>
                      <a:pt x="43180" y="198120"/>
                      <a:pt x="30480" y="191770"/>
                      <a:pt x="22860" y="181610"/>
                    </a:cubicBezTo>
                    <a:cubicBezTo>
                      <a:pt x="12700" y="168910"/>
                      <a:pt x="5080" y="146050"/>
                      <a:pt x="2540" y="124460"/>
                    </a:cubicBezTo>
                    <a:cubicBezTo>
                      <a:pt x="0" y="95250"/>
                      <a:pt x="1270" y="38100"/>
                      <a:pt x="15240" y="19050"/>
                    </a:cubicBezTo>
                    <a:cubicBezTo>
                      <a:pt x="25400" y="6350"/>
                      <a:pt x="45720" y="1270"/>
                      <a:pt x="59690" y="2540"/>
                    </a:cubicBezTo>
                    <a:cubicBezTo>
                      <a:pt x="73660" y="3810"/>
                      <a:pt x="90170" y="13970"/>
                      <a:pt x="99060" y="29210"/>
                    </a:cubicBezTo>
                    <a:cubicBezTo>
                      <a:pt x="114300" y="57150"/>
                      <a:pt x="111760" y="144780"/>
                      <a:pt x="104140" y="177800"/>
                    </a:cubicBezTo>
                    <a:cubicBezTo>
                      <a:pt x="100330" y="196850"/>
                      <a:pt x="92710" y="210820"/>
                      <a:pt x="82550" y="219710"/>
                    </a:cubicBezTo>
                    <a:cubicBezTo>
                      <a:pt x="73660" y="227330"/>
                      <a:pt x="58420" y="229870"/>
                      <a:pt x="48260" y="228600"/>
                    </a:cubicBezTo>
                    <a:cubicBezTo>
                      <a:pt x="36830" y="227330"/>
                      <a:pt x="22860" y="219710"/>
                      <a:pt x="15240" y="212090"/>
                    </a:cubicBezTo>
                    <a:cubicBezTo>
                      <a:pt x="8890" y="203200"/>
                      <a:pt x="2540" y="177800"/>
                      <a:pt x="2540" y="177800"/>
                    </a:cubicBezTo>
                  </a:path>
                </a:pathLst>
              </a:custGeom>
              <a:solidFill>
                <a:srgbClr val="F9FAFE"/>
              </a:solidFill>
              <a:ln cap="sq">
                <a:noFill/>
                <a:prstDash val="solid"/>
                <a:miter/>
              </a:ln>
            </p:spPr>
          </p:sp>
        </p:grpSp>
        <p:grpSp>
          <p:nvGrpSpPr>
            <p:cNvPr name="Group 62" id="62"/>
            <p:cNvGrpSpPr/>
            <p:nvPr/>
          </p:nvGrpSpPr>
          <p:grpSpPr>
            <a:xfrm rot="0">
              <a:off x="838770" y="3991099"/>
              <a:ext cx="572960" cy="207307"/>
              <a:chOff x="0" y="0"/>
              <a:chExt cx="698500" cy="252730"/>
            </a:xfrm>
          </p:grpSpPr>
          <p:sp>
            <p:nvSpPr>
              <p:cNvPr name="Freeform 63" id="63"/>
              <p:cNvSpPr/>
              <p:nvPr/>
            </p:nvSpPr>
            <p:spPr>
              <a:xfrm flipH="false" flipV="false" rot="0">
                <a:off x="45720" y="44450"/>
                <a:ext cx="603250" cy="165100"/>
              </a:xfrm>
              <a:custGeom>
                <a:avLst/>
                <a:gdLst/>
                <a:ahLst/>
                <a:cxnLst/>
                <a:rect r="r" b="b" t="t" l="l"/>
                <a:pathLst>
                  <a:path h="165100" w="603250">
                    <a:moveTo>
                      <a:pt x="68580" y="34290"/>
                    </a:moveTo>
                    <a:cubicBezTo>
                      <a:pt x="250190" y="62230"/>
                      <a:pt x="505460" y="27940"/>
                      <a:pt x="561340" y="44450"/>
                    </a:cubicBezTo>
                    <a:cubicBezTo>
                      <a:pt x="579120" y="48260"/>
                      <a:pt x="585470" y="54610"/>
                      <a:pt x="591820" y="63500"/>
                    </a:cubicBezTo>
                    <a:cubicBezTo>
                      <a:pt x="598170" y="73660"/>
                      <a:pt x="601980" y="87630"/>
                      <a:pt x="600710" y="99060"/>
                    </a:cubicBezTo>
                    <a:cubicBezTo>
                      <a:pt x="599440" y="110490"/>
                      <a:pt x="593090" y="123190"/>
                      <a:pt x="585470" y="130810"/>
                    </a:cubicBezTo>
                    <a:cubicBezTo>
                      <a:pt x="576580" y="138430"/>
                      <a:pt x="567690" y="142240"/>
                      <a:pt x="551180" y="144780"/>
                    </a:cubicBezTo>
                    <a:cubicBezTo>
                      <a:pt x="514350" y="148590"/>
                      <a:pt x="431800" y="116840"/>
                      <a:pt x="360680" y="109220"/>
                    </a:cubicBezTo>
                    <a:cubicBezTo>
                      <a:pt x="271780" y="100330"/>
                      <a:pt x="102870" y="120650"/>
                      <a:pt x="58420" y="105410"/>
                    </a:cubicBezTo>
                    <a:cubicBezTo>
                      <a:pt x="43180" y="100330"/>
                      <a:pt x="38100" y="93980"/>
                      <a:pt x="33020" y="85090"/>
                    </a:cubicBezTo>
                    <a:cubicBezTo>
                      <a:pt x="26670" y="77470"/>
                      <a:pt x="22860" y="64770"/>
                      <a:pt x="24130" y="54610"/>
                    </a:cubicBezTo>
                    <a:cubicBezTo>
                      <a:pt x="24130" y="44450"/>
                      <a:pt x="27940" y="31750"/>
                      <a:pt x="35560" y="24130"/>
                    </a:cubicBezTo>
                    <a:cubicBezTo>
                      <a:pt x="45720" y="15240"/>
                      <a:pt x="66040" y="5080"/>
                      <a:pt x="80010" y="6350"/>
                    </a:cubicBezTo>
                    <a:cubicBezTo>
                      <a:pt x="93980" y="7620"/>
                      <a:pt x="111760" y="21590"/>
                      <a:pt x="119380" y="33020"/>
                    </a:cubicBezTo>
                    <a:cubicBezTo>
                      <a:pt x="125730" y="41910"/>
                      <a:pt x="127000" y="54610"/>
                      <a:pt x="124460" y="64770"/>
                    </a:cubicBezTo>
                    <a:cubicBezTo>
                      <a:pt x="121920" y="77470"/>
                      <a:pt x="107950" y="96520"/>
                      <a:pt x="96520" y="102870"/>
                    </a:cubicBezTo>
                    <a:cubicBezTo>
                      <a:pt x="86360" y="107950"/>
                      <a:pt x="73660" y="109220"/>
                      <a:pt x="63500" y="106680"/>
                    </a:cubicBezTo>
                    <a:cubicBezTo>
                      <a:pt x="53340" y="104140"/>
                      <a:pt x="41910" y="99060"/>
                      <a:pt x="35560" y="90170"/>
                    </a:cubicBezTo>
                    <a:cubicBezTo>
                      <a:pt x="27940" y="78740"/>
                      <a:pt x="22860" y="55880"/>
                      <a:pt x="25400" y="43180"/>
                    </a:cubicBezTo>
                    <a:cubicBezTo>
                      <a:pt x="27940" y="33020"/>
                      <a:pt x="35560" y="22860"/>
                      <a:pt x="44450" y="16510"/>
                    </a:cubicBezTo>
                    <a:cubicBezTo>
                      <a:pt x="52070" y="10160"/>
                      <a:pt x="59690" y="8890"/>
                      <a:pt x="74930" y="6350"/>
                    </a:cubicBezTo>
                    <a:cubicBezTo>
                      <a:pt x="114300" y="0"/>
                      <a:pt x="223520" y="2540"/>
                      <a:pt x="294640" y="6350"/>
                    </a:cubicBezTo>
                    <a:cubicBezTo>
                      <a:pt x="363220" y="8890"/>
                      <a:pt x="441960" y="13970"/>
                      <a:pt x="492760" y="24130"/>
                    </a:cubicBezTo>
                    <a:cubicBezTo>
                      <a:pt x="525780" y="30480"/>
                      <a:pt x="554990" y="33020"/>
                      <a:pt x="574040" y="48260"/>
                    </a:cubicBezTo>
                    <a:cubicBezTo>
                      <a:pt x="588010" y="60960"/>
                      <a:pt x="603250" y="82550"/>
                      <a:pt x="600710" y="99060"/>
                    </a:cubicBezTo>
                    <a:cubicBezTo>
                      <a:pt x="599440" y="114300"/>
                      <a:pt x="582930" y="132080"/>
                      <a:pt x="563880" y="142240"/>
                    </a:cubicBezTo>
                    <a:cubicBezTo>
                      <a:pt x="535940" y="157480"/>
                      <a:pt x="487680" y="153670"/>
                      <a:pt x="436880" y="156210"/>
                    </a:cubicBezTo>
                    <a:cubicBezTo>
                      <a:pt x="356870" y="160020"/>
                      <a:pt x="207010" y="165100"/>
                      <a:pt x="133350" y="154940"/>
                    </a:cubicBezTo>
                    <a:cubicBezTo>
                      <a:pt x="90170" y="149860"/>
                      <a:pt x="53340" y="140970"/>
                      <a:pt x="31750" y="128270"/>
                    </a:cubicBezTo>
                    <a:cubicBezTo>
                      <a:pt x="19050" y="121920"/>
                      <a:pt x="8890" y="115570"/>
                      <a:pt x="5080" y="104140"/>
                    </a:cubicBezTo>
                    <a:cubicBezTo>
                      <a:pt x="0" y="90170"/>
                      <a:pt x="2540" y="58420"/>
                      <a:pt x="12700" y="46990"/>
                    </a:cubicBezTo>
                    <a:cubicBezTo>
                      <a:pt x="24130" y="35560"/>
                      <a:pt x="68580" y="34290"/>
                      <a:pt x="68580" y="34290"/>
                    </a:cubicBezTo>
                  </a:path>
                </a:pathLst>
              </a:custGeom>
              <a:solidFill>
                <a:srgbClr val="F9FAFE"/>
              </a:solidFill>
              <a:ln cap="sq">
                <a:noFill/>
                <a:prstDash val="solid"/>
                <a:miter/>
              </a:ln>
            </p:spPr>
          </p:sp>
        </p:grpSp>
        <p:grpSp>
          <p:nvGrpSpPr>
            <p:cNvPr name="Group 64" id="64"/>
            <p:cNvGrpSpPr/>
            <p:nvPr/>
          </p:nvGrpSpPr>
          <p:grpSpPr>
            <a:xfrm rot="0">
              <a:off x="2355385" y="708870"/>
              <a:ext cx="546916" cy="635464"/>
              <a:chOff x="0" y="0"/>
              <a:chExt cx="666750" cy="774700"/>
            </a:xfrm>
          </p:grpSpPr>
          <p:sp>
            <p:nvSpPr>
              <p:cNvPr name="Freeform 65" id="65"/>
              <p:cNvSpPr/>
              <p:nvPr/>
            </p:nvSpPr>
            <p:spPr>
              <a:xfrm flipH="false" flipV="false" rot="0">
                <a:off x="49530" y="50800"/>
                <a:ext cx="566420" cy="673100"/>
              </a:xfrm>
              <a:custGeom>
                <a:avLst/>
                <a:gdLst/>
                <a:ahLst/>
                <a:cxnLst/>
                <a:rect r="r" b="b" t="t" l="l"/>
                <a:pathLst>
                  <a:path h="673100" w="566420">
                    <a:moveTo>
                      <a:pt x="1270" y="461010"/>
                    </a:moveTo>
                    <a:cubicBezTo>
                      <a:pt x="1270" y="461010"/>
                      <a:pt x="7620" y="407670"/>
                      <a:pt x="8890" y="378460"/>
                    </a:cubicBezTo>
                    <a:cubicBezTo>
                      <a:pt x="10160" y="346710"/>
                      <a:pt x="0" y="308610"/>
                      <a:pt x="7620" y="275590"/>
                    </a:cubicBezTo>
                    <a:cubicBezTo>
                      <a:pt x="16510" y="241300"/>
                      <a:pt x="38100" y="199390"/>
                      <a:pt x="63500" y="179070"/>
                    </a:cubicBezTo>
                    <a:cubicBezTo>
                      <a:pt x="87630" y="158750"/>
                      <a:pt x="121920" y="153670"/>
                      <a:pt x="152400" y="148590"/>
                    </a:cubicBezTo>
                    <a:cubicBezTo>
                      <a:pt x="180340" y="143510"/>
                      <a:pt x="212090" y="154940"/>
                      <a:pt x="240030" y="147320"/>
                    </a:cubicBezTo>
                    <a:cubicBezTo>
                      <a:pt x="266700" y="139700"/>
                      <a:pt x="290830" y="116840"/>
                      <a:pt x="314960" y="102870"/>
                    </a:cubicBezTo>
                    <a:cubicBezTo>
                      <a:pt x="334010" y="91440"/>
                      <a:pt x="369570" y="74930"/>
                      <a:pt x="370840" y="72390"/>
                    </a:cubicBezTo>
                    <a:cubicBezTo>
                      <a:pt x="370840" y="71120"/>
                      <a:pt x="370840" y="71120"/>
                      <a:pt x="370840" y="71120"/>
                    </a:cubicBezTo>
                    <a:cubicBezTo>
                      <a:pt x="370840" y="69850"/>
                      <a:pt x="374650" y="64770"/>
                      <a:pt x="375920" y="62230"/>
                    </a:cubicBezTo>
                    <a:cubicBezTo>
                      <a:pt x="377190" y="58420"/>
                      <a:pt x="377190" y="54610"/>
                      <a:pt x="379730" y="52070"/>
                    </a:cubicBezTo>
                    <a:cubicBezTo>
                      <a:pt x="379730" y="49530"/>
                      <a:pt x="381000" y="48260"/>
                      <a:pt x="382270" y="46990"/>
                    </a:cubicBezTo>
                    <a:cubicBezTo>
                      <a:pt x="383540" y="45720"/>
                      <a:pt x="383540" y="44450"/>
                      <a:pt x="384810" y="41910"/>
                    </a:cubicBezTo>
                    <a:cubicBezTo>
                      <a:pt x="386080" y="40640"/>
                      <a:pt x="389890" y="36830"/>
                      <a:pt x="392430" y="34290"/>
                    </a:cubicBezTo>
                    <a:cubicBezTo>
                      <a:pt x="394970" y="31750"/>
                      <a:pt x="397510" y="27940"/>
                      <a:pt x="398780" y="26670"/>
                    </a:cubicBezTo>
                    <a:cubicBezTo>
                      <a:pt x="400050" y="25400"/>
                      <a:pt x="402590" y="24130"/>
                      <a:pt x="403860" y="22860"/>
                    </a:cubicBezTo>
                    <a:cubicBezTo>
                      <a:pt x="405130" y="22860"/>
                      <a:pt x="406400" y="20320"/>
                      <a:pt x="407670" y="19050"/>
                    </a:cubicBezTo>
                    <a:cubicBezTo>
                      <a:pt x="410210" y="17780"/>
                      <a:pt x="414020" y="16510"/>
                      <a:pt x="416560" y="15240"/>
                    </a:cubicBezTo>
                    <a:cubicBezTo>
                      <a:pt x="420370" y="12700"/>
                      <a:pt x="422910" y="10160"/>
                      <a:pt x="426720" y="8890"/>
                    </a:cubicBezTo>
                    <a:cubicBezTo>
                      <a:pt x="427990" y="7620"/>
                      <a:pt x="429260" y="7620"/>
                      <a:pt x="431800" y="7620"/>
                    </a:cubicBezTo>
                    <a:cubicBezTo>
                      <a:pt x="433070" y="6350"/>
                      <a:pt x="434340" y="6350"/>
                      <a:pt x="435610" y="5080"/>
                    </a:cubicBezTo>
                    <a:cubicBezTo>
                      <a:pt x="439420" y="3810"/>
                      <a:pt x="443230" y="3810"/>
                      <a:pt x="447040" y="3810"/>
                    </a:cubicBezTo>
                    <a:cubicBezTo>
                      <a:pt x="450850" y="2540"/>
                      <a:pt x="454660" y="1270"/>
                      <a:pt x="457200" y="1270"/>
                    </a:cubicBezTo>
                    <a:cubicBezTo>
                      <a:pt x="459740" y="1270"/>
                      <a:pt x="461010" y="1270"/>
                      <a:pt x="462280" y="1270"/>
                    </a:cubicBezTo>
                    <a:cubicBezTo>
                      <a:pt x="464820" y="1270"/>
                      <a:pt x="466090" y="0"/>
                      <a:pt x="468630" y="0"/>
                    </a:cubicBezTo>
                    <a:cubicBezTo>
                      <a:pt x="471170" y="1270"/>
                      <a:pt x="474980" y="2540"/>
                      <a:pt x="478790" y="2540"/>
                    </a:cubicBezTo>
                    <a:cubicBezTo>
                      <a:pt x="482600" y="2540"/>
                      <a:pt x="486410" y="2540"/>
                      <a:pt x="488950" y="3810"/>
                    </a:cubicBezTo>
                    <a:cubicBezTo>
                      <a:pt x="491490" y="3810"/>
                      <a:pt x="492760" y="5080"/>
                      <a:pt x="494030" y="5080"/>
                    </a:cubicBezTo>
                    <a:cubicBezTo>
                      <a:pt x="496570" y="6350"/>
                      <a:pt x="497840" y="6350"/>
                      <a:pt x="499110" y="6350"/>
                    </a:cubicBezTo>
                    <a:cubicBezTo>
                      <a:pt x="502920" y="7620"/>
                      <a:pt x="505460" y="10160"/>
                      <a:pt x="509270" y="11430"/>
                    </a:cubicBezTo>
                    <a:cubicBezTo>
                      <a:pt x="511810" y="12700"/>
                      <a:pt x="516890" y="13970"/>
                      <a:pt x="519430" y="16510"/>
                    </a:cubicBezTo>
                    <a:cubicBezTo>
                      <a:pt x="520700" y="16510"/>
                      <a:pt x="521970" y="19050"/>
                      <a:pt x="523240" y="19050"/>
                    </a:cubicBezTo>
                    <a:cubicBezTo>
                      <a:pt x="524510" y="20320"/>
                      <a:pt x="525780" y="20320"/>
                      <a:pt x="528320" y="21590"/>
                    </a:cubicBezTo>
                    <a:cubicBezTo>
                      <a:pt x="529590" y="24130"/>
                      <a:pt x="532130" y="27940"/>
                      <a:pt x="534670" y="30480"/>
                    </a:cubicBezTo>
                    <a:cubicBezTo>
                      <a:pt x="537210" y="33020"/>
                      <a:pt x="542290" y="35560"/>
                      <a:pt x="543560" y="36830"/>
                    </a:cubicBezTo>
                    <a:cubicBezTo>
                      <a:pt x="543560" y="38100"/>
                      <a:pt x="542290" y="38100"/>
                      <a:pt x="542290" y="38100"/>
                    </a:cubicBezTo>
                    <a:cubicBezTo>
                      <a:pt x="542290" y="40640"/>
                      <a:pt x="547370" y="41910"/>
                      <a:pt x="549910" y="45720"/>
                    </a:cubicBezTo>
                    <a:cubicBezTo>
                      <a:pt x="553720" y="52070"/>
                      <a:pt x="560070" y="64770"/>
                      <a:pt x="562610" y="74930"/>
                    </a:cubicBezTo>
                    <a:cubicBezTo>
                      <a:pt x="565150" y="85090"/>
                      <a:pt x="566420" y="96520"/>
                      <a:pt x="565150" y="107950"/>
                    </a:cubicBezTo>
                    <a:cubicBezTo>
                      <a:pt x="563880" y="118110"/>
                      <a:pt x="561340" y="130810"/>
                      <a:pt x="557530" y="138430"/>
                    </a:cubicBezTo>
                    <a:cubicBezTo>
                      <a:pt x="554990" y="143510"/>
                      <a:pt x="549910" y="149860"/>
                      <a:pt x="549910" y="151130"/>
                    </a:cubicBezTo>
                    <a:cubicBezTo>
                      <a:pt x="549910" y="151130"/>
                      <a:pt x="552450" y="158750"/>
                      <a:pt x="553720" y="162560"/>
                    </a:cubicBezTo>
                    <a:cubicBezTo>
                      <a:pt x="554990" y="166370"/>
                      <a:pt x="557530" y="172720"/>
                      <a:pt x="558800" y="172720"/>
                    </a:cubicBezTo>
                    <a:cubicBezTo>
                      <a:pt x="558800" y="172720"/>
                      <a:pt x="558800" y="180340"/>
                      <a:pt x="560070" y="184150"/>
                    </a:cubicBezTo>
                    <a:cubicBezTo>
                      <a:pt x="560070" y="187960"/>
                      <a:pt x="561340" y="195580"/>
                      <a:pt x="561340" y="195580"/>
                    </a:cubicBezTo>
                    <a:cubicBezTo>
                      <a:pt x="561340" y="195580"/>
                      <a:pt x="561340" y="205740"/>
                      <a:pt x="560070" y="214630"/>
                    </a:cubicBezTo>
                    <a:cubicBezTo>
                      <a:pt x="560070" y="234950"/>
                      <a:pt x="557530" y="317500"/>
                      <a:pt x="557530" y="317500"/>
                    </a:cubicBezTo>
                    <a:cubicBezTo>
                      <a:pt x="557530" y="318770"/>
                      <a:pt x="556260" y="325120"/>
                      <a:pt x="556260" y="328930"/>
                    </a:cubicBezTo>
                    <a:cubicBezTo>
                      <a:pt x="554990" y="332740"/>
                      <a:pt x="554990" y="340360"/>
                      <a:pt x="554990" y="340360"/>
                    </a:cubicBezTo>
                    <a:cubicBezTo>
                      <a:pt x="554990" y="340360"/>
                      <a:pt x="551180" y="347980"/>
                      <a:pt x="549910" y="351790"/>
                    </a:cubicBezTo>
                    <a:cubicBezTo>
                      <a:pt x="548640" y="355600"/>
                      <a:pt x="546100" y="361950"/>
                      <a:pt x="546100" y="361950"/>
                    </a:cubicBezTo>
                    <a:cubicBezTo>
                      <a:pt x="546100" y="361950"/>
                      <a:pt x="542290" y="368300"/>
                      <a:pt x="539750" y="372110"/>
                    </a:cubicBezTo>
                    <a:cubicBezTo>
                      <a:pt x="537210" y="374650"/>
                      <a:pt x="533400" y="381000"/>
                      <a:pt x="533400" y="381000"/>
                    </a:cubicBezTo>
                    <a:cubicBezTo>
                      <a:pt x="533400" y="381000"/>
                      <a:pt x="533400" y="381000"/>
                      <a:pt x="532130" y="382270"/>
                    </a:cubicBezTo>
                    <a:cubicBezTo>
                      <a:pt x="532130" y="383540"/>
                      <a:pt x="530860" y="386080"/>
                      <a:pt x="530860" y="391160"/>
                    </a:cubicBezTo>
                    <a:cubicBezTo>
                      <a:pt x="528320" y="403860"/>
                      <a:pt x="515620" y="449580"/>
                      <a:pt x="520700" y="463550"/>
                    </a:cubicBezTo>
                    <a:cubicBezTo>
                      <a:pt x="523240" y="471170"/>
                      <a:pt x="530860" y="471170"/>
                      <a:pt x="534670" y="477520"/>
                    </a:cubicBezTo>
                    <a:cubicBezTo>
                      <a:pt x="541020" y="487680"/>
                      <a:pt x="543560" y="513080"/>
                      <a:pt x="547370" y="519430"/>
                    </a:cubicBezTo>
                    <a:cubicBezTo>
                      <a:pt x="548640" y="521970"/>
                      <a:pt x="551180" y="523240"/>
                      <a:pt x="551180" y="523240"/>
                    </a:cubicBezTo>
                    <a:cubicBezTo>
                      <a:pt x="551180" y="523240"/>
                      <a:pt x="554990" y="530860"/>
                      <a:pt x="556260" y="533400"/>
                    </a:cubicBezTo>
                    <a:cubicBezTo>
                      <a:pt x="557530" y="537210"/>
                      <a:pt x="561340" y="543560"/>
                      <a:pt x="561340" y="543560"/>
                    </a:cubicBezTo>
                    <a:cubicBezTo>
                      <a:pt x="561340" y="544830"/>
                      <a:pt x="563880" y="551180"/>
                      <a:pt x="563880" y="554990"/>
                    </a:cubicBezTo>
                    <a:cubicBezTo>
                      <a:pt x="565150" y="558800"/>
                      <a:pt x="566420" y="566420"/>
                      <a:pt x="566420" y="566420"/>
                    </a:cubicBezTo>
                    <a:cubicBezTo>
                      <a:pt x="566420" y="566420"/>
                      <a:pt x="566420" y="574040"/>
                      <a:pt x="566420" y="577850"/>
                    </a:cubicBezTo>
                    <a:cubicBezTo>
                      <a:pt x="566420" y="581660"/>
                      <a:pt x="566420" y="589280"/>
                      <a:pt x="566420" y="589280"/>
                    </a:cubicBezTo>
                    <a:cubicBezTo>
                      <a:pt x="566420" y="590550"/>
                      <a:pt x="563880" y="596900"/>
                      <a:pt x="563880" y="600710"/>
                    </a:cubicBezTo>
                    <a:cubicBezTo>
                      <a:pt x="562610" y="604520"/>
                      <a:pt x="560070" y="612140"/>
                      <a:pt x="560070" y="612140"/>
                    </a:cubicBezTo>
                    <a:cubicBezTo>
                      <a:pt x="560070" y="612140"/>
                      <a:pt x="557530" y="618490"/>
                      <a:pt x="554990" y="622300"/>
                    </a:cubicBezTo>
                    <a:cubicBezTo>
                      <a:pt x="553720" y="626110"/>
                      <a:pt x="549910" y="632460"/>
                      <a:pt x="549910" y="632460"/>
                    </a:cubicBezTo>
                    <a:cubicBezTo>
                      <a:pt x="549910" y="632460"/>
                      <a:pt x="544830" y="638810"/>
                      <a:pt x="542290" y="641350"/>
                    </a:cubicBezTo>
                    <a:cubicBezTo>
                      <a:pt x="539750" y="643890"/>
                      <a:pt x="534670" y="648970"/>
                      <a:pt x="533400" y="648970"/>
                    </a:cubicBezTo>
                    <a:cubicBezTo>
                      <a:pt x="533400" y="650240"/>
                      <a:pt x="527050" y="654050"/>
                      <a:pt x="524510" y="656590"/>
                    </a:cubicBezTo>
                    <a:cubicBezTo>
                      <a:pt x="520700" y="657860"/>
                      <a:pt x="514350" y="662940"/>
                      <a:pt x="514350" y="662940"/>
                    </a:cubicBezTo>
                    <a:cubicBezTo>
                      <a:pt x="514350" y="662940"/>
                      <a:pt x="508000" y="665480"/>
                      <a:pt x="504190" y="666750"/>
                    </a:cubicBezTo>
                    <a:cubicBezTo>
                      <a:pt x="500380" y="668020"/>
                      <a:pt x="492760" y="670560"/>
                      <a:pt x="492760" y="670560"/>
                    </a:cubicBezTo>
                    <a:cubicBezTo>
                      <a:pt x="492760" y="670560"/>
                      <a:pt x="485140" y="671830"/>
                      <a:pt x="481330" y="671830"/>
                    </a:cubicBezTo>
                    <a:cubicBezTo>
                      <a:pt x="477520" y="671830"/>
                      <a:pt x="469900" y="673100"/>
                      <a:pt x="469900" y="673100"/>
                    </a:cubicBezTo>
                    <a:cubicBezTo>
                      <a:pt x="469900" y="673100"/>
                      <a:pt x="444500" y="671830"/>
                      <a:pt x="429260" y="665480"/>
                    </a:cubicBezTo>
                    <a:cubicBezTo>
                      <a:pt x="405130" y="657860"/>
                      <a:pt x="360680" y="640080"/>
                      <a:pt x="344170" y="618490"/>
                    </a:cubicBezTo>
                    <a:cubicBezTo>
                      <a:pt x="331470" y="600710"/>
                      <a:pt x="344170" y="562610"/>
                      <a:pt x="331470" y="551180"/>
                    </a:cubicBezTo>
                    <a:cubicBezTo>
                      <a:pt x="320040" y="541020"/>
                      <a:pt x="298450" y="548640"/>
                      <a:pt x="278130" y="544830"/>
                    </a:cubicBezTo>
                    <a:cubicBezTo>
                      <a:pt x="251460" y="542290"/>
                      <a:pt x="195580" y="543560"/>
                      <a:pt x="186690" y="530860"/>
                    </a:cubicBezTo>
                    <a:cubicBezTo>
                      <a:pt x="180340" y="521970"/>
                      <a:pt x="193040" y="497840"/>
                      <a:pt x="193040" y="496570"/>
                    </a:cubicBezTo>
                    <a:cubicBezTo>
                      <a:pt x="191770" y="496570"/>
                      <a:pt x="190500" y="502920"/>
                      <a:pt x="189230" y="506730"/>
                    </a:cubicBezTo>
                    <a:cubicBezTo>
                      <a:pt x="186690" y="509270"/>
                      <a:pt x="184150" y="516890"/>
                      <a:pt x="184150" y="516890"/>
                    </a:cubicBezTo>
                    <a:cubicBezTo>
                      <a:pt x="184150" y="516890"/>
                      <a:pt x="179070" y="523240"/>
                      <a:pt x="176530" y="525780"/>
                    </a:cubicBezTo>
                    <a:cubicBezTo>
                      <a:pt x="173990" y="529590"/>
                      <a:pt x="170180" y="535940"/>
                      <a:pt x="168910" y="535940"/>
                    </a:cubicBezTo>
                    <a:cubicBezTo>
                      <a:pt x="168910" y="535940"/>
                      <a:pt x="163830" y="541020"/>
                      <a:pt x="160020" y="543560"/>
                    </a:cubicBezTo>
                    <a:cubicBezTo>
                      <a:pt x="157480" y="546100"/>
                      <a:pt x="151130" y="549910"/>
                      <a:pt x="151130" y="549910"/>
                    </a:cubicBezTo>
                    <a:cubicBezTo>
                      <a:pt x="151130" y="549910"/>
                      <a:pt x="143510" y="553720"/>
                      <a:pt x="139700" y="554990"/>
                    </a:cubicBezTo>
                    <a:cubicBezTo>
                      <a:pt x="137160" y="557530"/>
                      <a:pt x="129540" y="560070"/>
                      <a:pt x="129540" y="560070"/>
                    </a:cubicBezTo>
                    <a:cubicBezTo>
                      <a:pt x="129540" y="560070"/>
                      <a:pt x="121920" y="561340"/>
                      <a:pt x="118110" y="562610"/>
                    </a:cubicBezTo>
                    <a:cubicBezTo>
                      <a:pt x="114300" y="562610"/>
                      <a:pt x="106680" y="565150"/>
                      <a:pt x="106680" y="565150"/>
                    </a:cubicBezTo>
                    <a:cubicBezTo>
                      <a:pt x="105410" y="565150"/>
                      <a:pt x="97790" y="563880"/>
                      <a:pt x="93980" y="563880"/>
                    </a:cubicBezTo>
                    <a:cubicBezTo>
                      <a:pt x="90170" y="563880"/>
                      <a:pt x="82550" y="563880"/>
                      <a:pt x="82550" y="563880"/>
                    </a:cubicBezTo>
                    <a:cubicBezTo>
                      <a:pt x="82550" y="563880"/>
                      <a:pt x="74930" y="561340"/>
                      <a:pt x="71120" y="560070"/>
                    </a:cubicBezTo>
                    <a:cubicBezTo>
                      <a:pt x="67310" y="558800"/>
                      <a:pt x="59690" y="556260"/>
                      <a:pt x="59690" y="556260"/>
                    </a:cubicBezTo>
                    <a:cubicBezTo>
                      <a:pt x="59690" y="556260"/>
                      <a:pt x="53340" y="552450"/>
                      <a:pt x="49530" y="549910"/>
                    </a:cubicBezTo>
                    <a:cubicBezTo>
                      <a:pt x="45720" y="548640"/>
                      <a:pt x="39370" y="544830"/>
                      <a:pt x="39370" y="544830"/>
                    </a:cubicBezTo>
                    <a:cubicBezTo>
                      <a:pt x="39370" y="543560"/>
                      <a:pt x="34290" y="538480"/>
                      <a:pt x="31750" y="535940"/>
                    </a:cubicBezTo>
                    <a:cubicBezTo>
                      <a:pt x="27940" y="533400"/>
                      <a:pt x="22860" y="528320"/>
                      <a:pt x="22860" y="527050"/>
                    </a:cubicBezTo>
                    <a:cubicBezTo>
                      <a:pt x="22860" y="527050"/>
                      <a:pt x="19050" y="520700"/>
                      <a:pt x="16510" y="518160"/>
                    </a:cubicBezTo>
                    <a:cubicBezTo>
                      <a:pt x="13970" y="514350"/>
                      <a:pt x="10160" y="508000"/>
                      <a:pt x="10160" y="508000"/>
                    </a:cubicBezTo>
                    <a:cubicBezTo>
                      <a:pt x="10160" y="506730"/>
                      <a:pt x="7620" y="500380"/>
                      <a:pt x="6350" y="496570"/>
                    </a:cubicBezTo>
                    <a:cubicBezTo>
                      <a:pt x="5080" y="492760"/>
                      <a:pt x="3810" y="485140"/>
                      <a:pt x="3810" y="485140"/>
                    </a:cubicBezTo>
                    <a:cubicBezTo>
                      <a:pt x="2540" y="485140"/>
                      <a:pt x="2540" y="477520"/>
                      <a:pt x="2540" y="473710"/>
                    </a:cubicBezTo>
                    <a:cubicBezTo>
                      <a:pt x="2540" y="468630"/>
                      <a:pt x="1270" y="461010"/>
                      <a:pt x="1270" y="461010"/>
                    </a:cubicBezTo>
                  </a:path>
                </a:pathLst>
              </a:custGeom>
              <a:solidFill>
                <a:srgbClr val="7A777E"/>
              </a:solidFill>
              <a:ln cap="sq">
                <a:noFill/>
                <a:prstDash val="solid"/>
                <a:miter/>
              </a:ln>
            </p:spPr>
          </p:sp>
        </p:grpSp>
        <p:grpSp>
          <p:nvGrpSpPr>
            <p:cNvPr name="Group 66" id="66"/>
            <p:cNvGrpSpPr/>
            <p:nvPr/>
          </p:nvGrpSpPr>
          <p:grpSpPr>
            <a:xfrm rot="0">
              <a:off x="1645957" y="3922653"/>
              <a:ext cx="220850" cy="278146"/>
              <a:chOff x="0" y="0"/>
              <a:chExt cx="269240" cy="339090"/>
            </a:xfrm>
          </p:grpSpPr>
          <p:sp>
            <p:nvSpPr>
              <p:cNvPr name="Freeform 67" id="67"/>
              <p:cNvSpPr/>
              <p:nvPr/>
            </p:nvSpPr>
            <p:spPr>
              <a:xfrm flipH="false" flipV="false" rot="0">
                <a:off x="44450" y="49530"/>
                <a:ext cx="176530" cy="245110"/>
              </a:xfrm>
              <a:custGeom>
                <a:avLst/>
                <a:gdLst/>
                <a:ahLst/>
                <a:cxnLst/>
                <a:rect r="r" b="b" t="t" l="l"/>
                <a:pathLst>
                  <a:path h="245110" w="176530">
                    <a:moveTo>
                      <a:pt x="172720" y="83820"/>
                    </a:moveTo>
                    <a:cubicBezTo>
                      <a:pt x="158750" y="208280"/>
                      <a:pt x="134620" y="232410"/>
                      <a:pt x="111760" y="238760"/>
                    </a:cubicBezTo>
                    <a:cubicBezTo>
                      <a:pt x="90170" y="245110"/>
                      <a:pt x="53340" y="233680"/>
                      <a:pt x="35560" y="220980"/>
                    </a:cubicBezTo>
                    <a:cubicBezTo>
                      <a:pt x="20320" y="210820"/>
                      <a:pt x="11430" y="191770"/>
                      <a:pt x="7620" y="175260"/>
                    </a:cubicBezTo>
                    <a:cubicBezTo>
                      <a:pt x="3810" y="158750"/>
                      <a:pt x="5080" y="138430"/>
                      <a:pt x="13970" y="121920"/>
                    </a:cubicBezTo>
                    <a:cubicBezTo>
                      <a:pt x="24130" y="102870"/>
                      <a:pt x="53340" y="78740"/>
                      <a:pt x="76200" y="74930"/>
                    </a:cubicBezTo>
                    <a:cubicBezTo>
                      <a:pt x="99060" y="71120"/>
                      <a:pt x="134620" y="82550"/>
                      <a:pt x="151130" y="100330"/>
                    </a:cubicBezTo>
                    <a:cubicBezTo>
                      <a:pt x="166370" y="116840"/>
                      <a:pt x="176530" y="152400"/>
                      <a:pt x="171450" y="175260"/>
                    </a:cubicBezTo>
                    <a:cubicBezTo>
                      <a:pt x="166370" y="198120"/>
                      <a:pt x="142240" y="227330"/>
                      <a:pt x="120650" y="234950"/>
                    </a:cubicBezTo>
                    <a:cubicBezTo>
                      <a:pt x="99060" y="243840"/>
                      <a:pt x="62230" y="240030"/>
                      <a:pt x="43180" y="227330"/>
                    </a:cubicBezTo>
                    <a:cubicBezTo>
                      <a:pt x="24130" y="213360"/>
                      <a:pt x="11430" y="182880"/>
                      <a:pt x="6350" y="157480"/>
                    </a:cubicBezTo>
                    <a:cubicBezTo>
                      <a:pt x="0" y="129540"/>
                      <a:pt x="2540" y="87630"/>
                      <a:pt x="8890" y="64770"/>
                    </a:cubicBezTo>
                    <a:cubicBezTo>
                      <a:pt x="12700" y="49530"/>
                      <a:pt x="19050" y="38100"/>
                      <a:pt x="27940" y="29210"/>
                    </a:cubicBezTo>
                    <a:cubicBezTo>
                      <a:pt x="35560" y="19050"/>
                      <a:pt x="48260" y="11430"/>
                      <a:pt x="59690" y="6350"/>
                    </a:cubicBezTo>
                    <a:cubicBezTo>
                      <a:pt x="72390" y="1270"/>
                      <a:pt x="87630" y="0"/>
                      <a:pt x="100330" y="1270"/>
                    </a:cubicBezTo>
                    <a:cubicBezTo>
                      <a:pt x="113030" y="3810"/>
                      <a:pt x="127000" y="8890"/>
                      <a:pt x="137160" y="15240"/>
                    </a:cubicBezTo>
                    <a:cubicBezTo>
                      <a:pt x="147320" y="22860"/>
                      <a:pt x="157480" y="34290"/>
                      <a:pt x="163830" y="45720"/>
                    </a:cubicBezTo>
                    <a:cubicBezTo>
                      <a:pt x="168910" y="57150"/>
                      <a:pt x="172720" y="83820"/>
                      <a:pt x="172720" y="83820"/>
                    </a:cubicBezTo>
                  </a:path>
                </a:pathLst>
              </a:custGeom>
              <a:solidFill>
                <a:srgbClr val="7A777E"/>
              </a:solidFill>
              <a:ln cap="sq">
                <a:noFill/>
                <a:prstDash val="solid"/>
                <a:miter/>
              </a:ln>
            </p:spPr>
          </p:sp>
        </p:grpSp>
        <p:grpSp>
          <p:nvGrpSpPr>
            <p:cNvPr name="Group 68" id="68"/>
            <p:cNvGrpSpPr/>
            <p:nvPr/>
          </p:nvGrpSpPr>
          <p:grpSpPr>
            <a:xfrm rot="0">
              <a:off x="525039" y="3421574"/>
              <a:ext cx="1088624" cy="777142"/>
              <a:chOff x="0" y="0"/>
              <a:chExt cx="1327150" cy="947420"/>
            </a:xfrm>
          </p:grpSpPr>
          <p:sp>
            <p:nvSpPr>
              <p:cNvPr name="Freeform 69" id="69"/>
              <p:cNvSpPr/>
              <p:nvPr/>
            </p:nvSpPr>
            <p:spPr>
              <a:xfrm flipH="false" flipV="false" rot="0">
                <a:off x="48260" y="48260"/>
                <a:ext cx="1226820" cy="855980"/>
              </a:xfrm>
              <a:custGeom>
                <a:avLst/>
                <a:gdLst/>
                <a:ahLst/>
                <a:cxnLst/>
                <a:rect r="r" b="b" t="t" l="l"/>
                <a:pathLst>
                  <a:path h="855980" w="1226820">
                    <a:moveTo>
                      <a:pt x="807720" y="438150"/>
                    </a:moveTo>
                    <a:cubicBezTo>
                      <a:pt x="861060" y="78740"/>
                      <a:pt x="862330" y="64770"/>
                      <a:pt x="873760" y="48260"/>
                    </a:cubicBezTo>
                    <a:cubicBezTo>
                      <a:pt x="882650" y="31750"/>
                      <a:pt x="900430" y="16510"/>
                      <a:pt x="914400" y="8890"/>
                    </a:cubicBezTo>
                    <a:cubicBezTo>
                      <a:pt x="927100" y="2540"/>
                      <a:pt x="939800" y="0"/>
                      <a:pt x="952500" y="2540"/>
                    </a:cubicBezTo>
                    <a:cubicBezTo>
                      <a:pt x="969010" y="5080"/>
                      <a:pt x="989330" y="10160"/>
                      <a:pt x="1004570" y="26670"/>
                    </a:cubicBezTo>
                    <a:cubicBezTo>
                      <a:pt x="1031240" y="57150"/>
                      <a:pt x="1052830" y="130810"/>
                      <a:pt x="1066800" y="195580"/>
                    </a:cubicBezTo>
                    <a:cubicBezTo>
                      <a:pt x="1083310" y="278130"/>
                      <a:pt x="1090930" y="425450"/>
                      <a:pt x="1082040" y="483870"/>
                    </a:cubicBezTo>
                    <a:cubicBezTo>
                      <a:pt x="1076960" y="510540"/>
                      <a:pt x="1070610" y="525780"/>
                      <a:pt x="1060450" y="539750"/>
                    </a:cubicBezTo>
                    <a:cubicBezTo>
                      <a:pt x="1051560" y="551180"/>
                      <a:pt x="1040130" y="558800"/>
                      <a:pt x="1027430" y="563880"/>
                    </a:cubicBezTo>
                    <a:cubicBezTo>
                      <a:pt x="1010920" y="568960"/>
                      <a:pt x="982980" y="568960"/>
                      <a:pt x="966470" y="563880"/>
                    </a:cubicBezTo>
                    <a:cubicBezTo>
                      <a:pt x="952500" y="558800"/>
                      <a:pt x="942340" y="549910"/>
                      <a:pt x="933450" y="541020"/>
                    </a:cubicBezTo>
                    <a:cubicBezTo>
                      <a:pt x="924560" y="530860"/>
                      <a:pt x="919480" y="521970"/>
                      <a:pt x="914400" y="504190"/>
                    </a:cubicBezTo>
                    <a:cubicBezTo>
                      <a:pt x="900430" y="463550"/>
                      <a:pt x="859790" y="330200"/>
                      <a:pt x="886460" y="289560"/>
                    </a:cubicBezTo>
                    <a:cubicBezTo>
                      <a:pt x="908050" y="256540"/>
                      <a:pt x="1003300" y="232410"/>
                      <a:pt x="1019810" y="250190"/>
                    </a:cubicBezTo>
                    <a:cubicBezTo>
                      <a:pt x="1045210" y="278130"/>
                      <a:pt x="949960" y="497840"/>
                      <a:pt x="894080" y="560070"/>
                    </a:cubicBezTo>
                    <a:cubicBezTo>
                      <a:pt x="855980" y="601980"/>
                      <a:pt x="796290" y="637540"/>
                      <a:pt x="760730" y="631190"/>
                    </a:cubicBezTo>
                    <a:cubicBezTo>
                      <a:pt x="731520" y="626110"/>
                      <a:pt x="711200" y="585470"/>
                      <a:pt x="693420" y="552450"/>
                    </a:cubicBezTo>
                    <a:cubicBezTo>
                      <a:pt x="669290" y="510540"/>
                      <a:pt x="640080" y="430530"/>
                      <a:pt x="643890" y="392430"/>
                    </a:cubicBezTo>
                    <a:cubicBezTo>
                      <a:pt x="646430" y="368300"/>
                      <a:pt x="662940" y="349250"/>
                      <a:pt x="675640" y="336550"/>
                    </a:cubicBezTo>
                    <a:cubicBezTo>
                      <a:pt x="687070" y="326390"/>
                      <a:pt x="701040" y="320040"/>
                      <a:pt x="715010" y="317500"/>
                    </a:cubicBezTo>
                    <a:cubicBezTo>
                      <a:pt x="728980" y="314960"/>
                      <a:pt x="744220" y="314960"/>
                      <a:pt x="758190" y="318770"/>
                    </a:cubicBezTo>
                    <a:cubicBezTo>
                      <a:pt x="775970" y="325120"/>
                      <a:pt x="800100" y="337820"/>
                      <a:pt x="810260" y="358140"/>
                    </a:cubicBezTo>
                    <a:cubicBezTo>
                      <a:pt x="822960" y="383540"/>
                      <a:pt x="816610" y="438150"/>
                      <a:pt x="812800" y="472440"/>
                    </a:cubicBezTo>
                    <a:cubicBezTo>
                      <a:pt x="808990" y="504190"/>
                      <a:pt x="781050" y="538480"/>
                      <a:pt x="791210" y="558800"/>
                    </a:cubicBezTo>
                    <a:cubicBezTo>
                      <a:pt x="800100" y="579120"/>
                      <a:pt x="850900" y="581660"/>
                      <a:pt x="868680" y="595630"/>
                    </a:cubicBezTo>
                    <a:cubicBezTo>
                      <a:pt x="881380" y="607060"/>
                      <a:pt x="889000" y="618490"/>
                      <a:pt x="895350" y="631190"/>
                    </a:cubicBezTo>
                    <a:cubicBezTo>
                      <a:pt x="900430" y="645160"/>
                      <a:pt x="904240" y="660400"/>
                      <a:pt x="901700" y="675640"/>
                    </a:cubicBezTo>
                    <a:cubicBezTo>
                      <a:pt x="899160" y="694690"/>
                      <a:pt x="886460" y="721360"/>
                      <a:pt x="873760" y="735330"/>
                    </a:cubicBezTo>
                    <a:cubicBezTo>
                      <a:pt x="863600" y="746760"/>
                      <a:pt x="849630" y="754380"/>
                      <a:pt x="835660" y="758190"/>
                    </a:cubicBezTo>
                    <a:cubicBezTo>
                      <a:pt x="821690" y="762000"/>
                      <a:pt x="808990" y="763270"/>
                      <a:pt x="791210" y="759460"/>
                    </a:cubicBezTo>
                    <a:cubicBezTo>
                      <a:pt x="758190" y="754380"/>
                      <a:pt x="717550" y="721360"/>
                      <a:pt x="662940" y="709930"/>
                    </a:cubicBezTo>
                    <a:cubicBezTo>
                      <a:pt x="574040" y="692150"/>
                      <a:pt x="394970" y="721360"/>
                      <a:pt x="303530" y="695960"/>
                    </a:cubicBezTo>
                    <a:cubicBezTo>
                      <a:pt x="242570" y="678180"/>
                      <a:pt x="162560" y="609600"/>
                      <a:pt x="158750" y="613410"/>
                    </a:cubicBezTo>
                    <a:cubicBezTo>
                      <a:pt x="156210" y="617220"/>
                      <a:pt x="250190" y="684530"/>
                      <a:pt x="247650" y="690880"/>
                    </a:cubicBezTo>
                    <a:cubicBezTo>
                      <a:pt x="245110" y="694690"/>
                      <a:pt x="215900" y="687070"/>
                      <a:pt x="201930" y="679450"/>
                    </a:cubicBezTo>
                    <a:cubicBezTo>
                      <a:pt x="189230" y="673100"/>
                      <a:pt x="176530" y="662940"/>
                      <a:pt x="167640" y="648970"/>
                    </a:cubicBezTo>
                    <a:cubicBezTo>
                      <a:pt x="157480" y="632460"/>
                      <a:pt x="149860" y="601980"/>
                      <a:pt x="151130" y="581660"/>
                    </a:cubicBezTo>
                    <a:cubicBezTo>
                      <a:pt x="152400" y="566420"/>
                      <a:pt x="158750" y="551180"/>
                      <a:pt x="167640" y="538480"/>
                    </a:cubicBezTo>
                    <a:cubicBezTo>
                      <a:pt x="176530" y="527050"/>
                      <a:pt x="184150" y="518160"/>
                      <a:pt x="201930" y="508000"/>
                    </a:cubicBezTo>
                    <a:cubicBezTo>
                      <a:pt x="245110" y="485140"/>
                      <a:pt x="372110" y="457200"/>
                      <a:pt x="445770" y="444500"/>
                    </a:cubicBezTo>
                    <a:cubicBezTo>
                      <a:pt x="506730" y="434340"/>
                      <a:pt x="574040" y="405130"/>
                      <a:pt x="613410" y="429260"/>
                    </a:cubicBezTo>
                    <a:cubicBezTo>
                      <a:pt x="654050" y="454660"/>
                      <a:pt x="694690" y="558800"/>
                      <a:pt x="681990" y="599440"/>
                    </a:cubicBezTo>
                    <a:cubicBezTo>
                      <a:pt x="671830" y="632460"/>
                      <a:pt x="626110" y="654050"/>
                      <a:pt x="580390" y="668020"/>
                    </a:cubicBezTo>
                    <a:cubicBezTo>
                      <a:pt x="510540" y="690880"/>
                      <a:pt x="355600" y="661670"/>
                      <a:pt x="288290" y="678180"/>
                    </a:cubicBezTo>
                    <a:cubicBezTo>
                      <a:pt x="248920" y="687070"/>
                      <a:pt x="229870" y="708660"/>
                      <a:pt x="199390" y="718820"/>
                    </a:cubicBezTo>
                    <a:cubicBezTo>
                      <a:pt x="172720" y="727710"/>
                      <a:pt x="143510" y="735330"/>
                      <a:pt x="116840" y="736600"/>
                    </a:cubicBezTo>
                    <a:cubicBezTo>
                      <a:pt x="95250" y="736600"/>
                      <a:pt x="71120" y="734060"/>
                      <a:pt x="54610" y="726440"/>
                    </a:cubicBezTo>
                    <a:cubicBezTo>
                      <a:pt x="39370" y="718820"/>
                      <a:pt x="27940" y="707390"/>
                      <a:pt x="19050" y="695960"/>
                    </a:cubicBezTo>
                    <a:cubicBezTo>
                      <a:pt x="10160" y="683260"/>
                      <a:pt x="3810" y="666750"/>
                      <a:pt x="2540" y="651510"/>
                    </a:cubicBezTo>
                    <a:cubicBezTo>
                      <a:pt x="0" y="637540"/>
                      <a:pt x="2540" y="619760"/>
                      <a:pt x="7620" y="605790"/>
                    </a:cubicBezTo>
                    <a:cubicBezTo>
                      <a:pt x="12700" y="591820"/>
                      <a:pt x="21590" y="577850"/>
                      <a:pt x="33020" y="567690"/>
                    </a:cubicBezTo>
                    <a:cubicBezTo>
                      <a:pt x="44450" y="557530"/>
                      <a:pt x="50800" y="551180"/>
                      <a:pt x="74930" y="544830"/>
                    </a:cubicBezTo>
                    <a:cubicBezTo>
                      <a:pt x="162560" y="523240"/>
                      <a:pt x="594360" y="532130"/>
                      <a:pt x="750570" y="549910"/>
                    </a:cubicBezTo>
                    <a:cubicBezTo>
                      <a:pt x="833120" y="558800"/>
                      <a:pt x="875030" y="571500"/>
                      <a:pt x="941070" y="590550"/>
                    </a:cubicBezTo>
                    <a:cubicBezTo>
                      <a:pt x="1012190" y="610870"/>
                      <a:pt x="1125220" y="642620"/>
                      <a:pt x="1163320" y="669290"/>
                    </a:cubicBezTo>
                    <a:cubicBezTo>
                      <a:pt x="1181100" y="681990"/>
                      <a:pt x="1187450" y="690880"/>
                      <a:pt x="1193800" y="706120"/>
                    </a:cubicBezTo>
                    <a:cubicBezTo>
                      <a:pt x="1201420" y="725170"/>
                      <a:pt x="1203960" y="756920"/>
                      <a:pt x="1200150" y="777240"/>
                    </a:cubicBezTo>
                    <a:cubicBezTo>
                      <a:pt x="1196340" y="792480"/>
                      <a:pt x="1187450" y="806450"/>
                      <a:pt x="1176020" y="817880"/>
                    </a:cubicBezTo>
                    <a:cubicBezTo>
                      <a:pt x="1165860" y="829310"/>
                      <a:pt x="1150620" y="838200"/>
                      <a:pt x="1136650" y="843280"/>
                    </a:cubicBezTo>
                    <a:cubicBezTo>
                      <a:pt x="1121410" y="848360"/>
                      <a:pt x="1103630" y="855980"/>
                      <a:pt x="1089660" y="848360"/>
                    </a:cubicBezTo>
                    <a:cubicBezTo>
                      <a:pt x="1061720" y="833120"/>
                      <a:pt x="1019810" y="753110"/>
                      <a:pt x="1012190" y="709930"/>
                    </a:cubicBezTo>
                    <a:cubicBezTo>
                      <a:pt x="1007110" y="675640"/>
                      <a:pt x="1029970" y="651510"/>
                      <a:pt x="1029970" y="613410"/>
                    </a:cubicBezTo>
                    <a:cubicBezTo>
                      <a:pt x="1031240" y="558800"/>
                      <a:pt x="1007110" y="482600"/>
                      <a:pt x="1003300" y="416560"/>
                    </a:cubicBezTo>
                    <a:cubicBezTo>
                      <a:pt x="998220" y="350520"/>
                      <a:pt x="994410" y="262890"/>
                      <a:pt x="1002030" y="215900"/>
                    </a:cubicBezTo>
                    <a:cubicBezTo>
                      <a:pt x="1007110" y="189230"/>
                      <a:pt x="1013460" y="170180"/>
                      <a:pt x="1022350" y="154940"/>
                    </a:cubicBezTo>
                    <a:cubicBezTo>
                      <a:pt x="1028700" y="144780"/>
                      <a:pt x="1035050" y="139700"/>
                      <a:pt x="1046480" y="133350"/>
                    </a:cubicBezTo>
                    <a:cubicBezTo>
                      <a:pt x="1061720" y="124460"/>
                      <a:pt x="1087120" y="115570"/>
                      <a:pt x="1107440" y="115570"/>
                    </a:cubicBezTo>
                    <a:cubicBezTo>
                      <a:pt x="1127760" y="116840"/>
                      <a:pt x="1151890" y="127000"/>
                      <a:pt x="1167130" y="139700"/>
                    </a:cubicBezTo>
                    <a:cubicBezTo>
                      <a:pt x="1182370" y="152400"/>
                      <a:pt x="1195070" y="175260"/>
                      <a:pt x="1200150" y="194310"/>
                    </a:cubicBezTo>
                    <a:cubicBezTo>
                      <a:pt x="1203960" y="214630"/>
                      <a:pt x="1201420" y="240030"/>
                      <a:pt x="1192530" y="257810"/>
                    </a:cubicBezTo>
                    <a:cubicBezTo>
                      <a:pt x="1184910" y="275590"/>
                      <a:pt x="1167130" y="294640"/>
                      <a:pt x="1149350" y="304800"/>
                    </a:cubicBezTo>
                    <a:cubicBezTo>
                      <a:pt x="1131570" y="313690"/>
                      <a:pt x="1103630" y="316230"/>
                      <a:pt x="1085850" y="314960"/>
                    </a:cubicBezTo>
                    <a:cubicBezTo>
                      <a:pt x="1074420" y="313690"/>
                      <a:pt x="1065530" y="311150"/>
                      <a:pt x="1055370" y="304800"/>
                    </a:cubicBezTo>
                    <a:cubicBezTo>
                      <a:pt x="1041400" y="294640"/>
                      <a:pt x="1019810" y="275590"/>
                      <a:pt x="1010920" y="257810"/>
                    </a:cubicBezTo>
                    <a:cubicBezTo>
                      <a:pt x="1003300" y="240030"/>
                      <a:pt x="1000760" y="214630"/>
                      <a:pt x="1004570" y="194310"/>
                    </a:cubicBezTo>
                    <a:cubicBezTo>
                      <a:pt x="1008380" y="175260"/>
                      <a:pt x="1024890" y="152400"/>
                      <a:pt x="1037590" y="139700"/>
                    </a:cubicBezTo>
                    <a:cubicBezTo>
                      <a:pt x="1046480" y="130810"/>
                      <a:pt x="1054100" y="127000"/>
                      <a:pt x="1065530" y="123190"/>
                    </a:cubicBezTo>
                    <a:cubicBezTo>
                      <a:pt x="1082040" y="118110"/>
                      <a:pt x="1109980" y="114300"/>
                      <a:pt x="1129030" y="119380"/>
                    </a:cubicBezTo>
                    <a:cubicBezTo>
                      <a:pt x="1148080" y="124460"/>
                      <a:pt x="1170940" y="142240"/>
                      <a:pt x="1182370" y="154940"/>
                    </a:cubicBezTo>
                    <a:cubicBezTo>
                      <a:pt x="1189990" y="165100"/>
                      <a:pt x="1193800" y="168910"/>
                      <a:pt x="1197610" y="184150"/>
                    </a:cubicBezTo>
                    <a:cubicBezTo>
                      <a:pt x="1206500" y="222250"/>
                      <a:pt x="1188720" y="334010"/>
                      <a:pt x="1195070" y="405130"/>
                    </a:cubicBezTo>
                    <a:cubicBezTo>
                      <a:pt x="1200150" y="471170"/>
                      <a:pt x="1225550" y="534670"/>
                      <a:pt x="1226820" y="596900"/>
                    </a:cubicBezTo>
                    <a:cubicBezTo>
                      <a:pt x="1226820" y="655320"/>
                      <a:pt x="1223010" y="760730"/>
                      <a:pt x="1203960" y="765810"/>
                    </a:cubicBezTo>
                    <a:cubicBezTo>
                      <a:pt x="1184910" y="769620"/>
                      <a:pt x="1115060" y="657860"/>
                      <a:pt x="1120140" y="651510"/>
                    </a:cubicBezTo>
                    <a:cubicBezTo>
                      <a:pt x="1123950" y="646430"/>
                      <a:pt x="1167130" y="671830"/>
                      <a:pt x="1181100" y="685800"/>
                    </a:cubicBezTo>
                    <a:cubicBezTo>
                      <a:pt x="1192530" y="698500"/>
                      <a:pt x="1198880" y="712470"/>
                      <a:pt x="1201420" y="728980"/>
                    </a:cubicBezTo>
                    <a:cubicBezTo>
                      <a:pt x="1205230" y="749300"/>
                      <a:pt x="1201420" y="779780"/>
                      <a:pt x="1191260" y="798830"/>
                    </a:cubicBezTo>
                    <a:cubicBezTo>
                      <a:pt x="1179830" y="817880"/>
                      <a:pt x="1155700" y="835660"/>
                      <a:pt x="1136650" y="843280"/>
                    </a:cubicBezTo>
                    <a:cubicBezTo>
                      <a:pt x="1121410" y="849630"/>
                      <a:pt x="1108710" y="850900"/>
                      <a:pt x="1089660" y="848360"/>
                    </a:cubicBezTo>
                    <a:cubicBezTo>
                      <a:pt x="1049020" y="842010"/>
                      <a:pt x="984250" y="796290"/>
                      <a:pt x="919480" y="778510"/>
                    </a:cubicBezTo>
                    <a:cubicBezTo>
                      <a:pt x="842010" y="756920"/>
                      <a:pt x="760730" y="746760"/>
                      <a:pt x="655320" y="737870"/>
                    </a:cubicBezTo>
                    <a:cubicBezTo>
                      <a:pt x="499110" y="725170"/>
                      <a:pt x="166370" y="762000"/>
                      <a:pt x="76200" y="734060"/>
                    </a:cubicBezTo>
                    <a:cubicBezTo>
                      <a:pt x="44450" y="723900"/>
                      <a:pt x="31750" y="712470"/>
                      <a:pt x="19050" y="695960"/>
                    </a:cubicBezTo>
                    <a:cubicBezTo>
                      <a:pt x="6350" y="678180"/>
                      <a:pt x="1270" y="648970"/>
                      <a:pt x="2540" y="628650"/>
                    </a:cubicBezTo>
                    <a:cubicBezTo>
                      <a:pt x="2540" y="612140"/>
                      <a:pt x="10160" y="596900"/>
                      <a:pt x="17780" y="585470"/>
                    </a:cubicBezTo>
                    <a:cubicBezTo>
                      <a:pt x="26670" y="572770"/>
                      <a:pt x="35560" y="561340"/>
                      <a:pt x="52070" y="553720"/>
                    </a:cubicBezTo>
                    <a:cubicBezTo>
                      <a:pt x="78740" y="541020"/>
                      <a:pt x="132080" y="543560"/>
                      <a:pt x="171450" y="532130"/>
                    </a:cubicBezTo>
                    <a:cubicBezTo>
                      <a:pt x="209550" y="520700"/>
                      <a:pt x="241300" y="495300"/>
                      <a:pt x="284480" y="486410"/>
                    </a:cubicBezTo>
                    <a:cubicBezTo>
                      <a:pt x="337820" y="476250"/>
                      <a:pt x="416560" y="490220"/>
                      <a:pt x="468630" y="486410"/>
                    </a:cubicBezTo>
                    <a:cubicBezTo>
                      <a:pt x="508000" y="482600"/>
                      <a:pt x="557530" y="454660"/>
                      <a:pt x="571500" y="469900"/>
                    </a:cubicBezTo>
                    <a:cubicBezTo>
                      <a:pt x="589280" y="488950"/>
                      <a:pt x="568960" y="585470"/>
                      <a:pt x="532130" y="622300"/>
                    </a:cubicBezTo>
                    <a:cubicBezTo>
                      <a:pt x="482600" y="671830"/>
                      <a:pt x="308610" y="694690"/>
                      <a:pt x="247650" y="690880"/>
                    </a:cubicBezTo>
                    <a:cubicBezTo>
                      <a:pt x="218440" y="689610"/>
                      <a:pt x="198120" y="678180"/>
                      <a:pt x="182880" y="666750"/>
                    </a:cubicBezTo>
                    <a:cubicBezTo>
                      <a:pt x="170180" y="656590"/>
                      <a:pt x="162560" y="642620"/>
                      <a:pt x="156210" y="628650"/>
                    </a:cubicBezTo>
                    <a:cubicBezTo>
                      <a:pt x="151130" y="614680"/>
                      <a:pt x="149860" y="596900"/>
                      <a:pt x="151130" y="582930"/>
                    </a:cubicBezTo>
                    <a:cubicBezTo>
                      <a:pt x="153670" y="567690"/>
                      <a:pt x="157480" y="551180"/>
                      <a:pt x="167640" y="538480"/>
                    </a:cubicBezTo>
                    <a:cubicBezTo>
                      <a:pt x="180340" y="523240"/>
                      <a:pt x="194310" y="508000"/>
                      <a:pt x="224790" y="500380"/>
                    </a:cubicBezTo>
                    <a:cubicBezTo>
                      <a:pt x="293370" y="478790"/>
                      <a:pt x="508000" y="496570"/>
                      <a:pt x="609600" y="511810"/>
                    </a:cubicBezTo>
                    <a:cubicBezTo>
                      <a:pt x="679450" y="521970"/>
                      <a:pt x="735330" y="541020"/>
                      <a:pt x="782320" y="557530"/>
                    </a:cubicBezTo>
                    <a:cubicBezTo>
                      <a:pt x="816610" y="570230"/>
                      <a:pt x="848360" y="580390"/>
                      <a:pt x="868680" y="595630"/>
                    </a:cubicBezTo>
                    <a:cubicBezTo>
                      <a:pt x="881380" y="607060"/>
                      <a:pt x="889000" y="618490"/>
                      <a:pt x="895350" y="631190"/>
                    </a:cubicBezTo>
                    <a:cubicBezTo>
                      <a:pt x="900430" y="645160"/>
                      <a:pt x="902970" y="661670"/>
                      <a:pt x="901700" y="675640"/>
                    </a:cubicBezTo>
                    <a:cubicBezTo>
                      <a:pt x="901700" y="689610"/>
                      <a:pt x="895350" y="706120"/>
                      <a:pt x="887730" y="717550"/>
                    </a:cubicBezTo>
                    <a:cubicBezTo>
                      <a:pt x="880110" y="730250"/>
                      <a:pt x="868680" y="741680"/>
                      <a:pt x="855980" y="749300"/>
                    </a:cubicBezTo>
                    <a:cubicBezTo>
                      <a:pt x="843280" y="756920"/>
                      <a:pt x="828040" y="760730"/>
                      <a:pt x="812800" y="762000"/>
                    </a:cubicBezTo>
                    <a:cubicBezTo>
                      <a:pt x="798830" y="762000"/>
                      <a:pt x="787400" y="760730"/>
                      <a:pt x="769620" y="753110"/>
                    </a:cubicBezTo>
                    <a:cubicBezTo>
                      <a:pt x="732790" y="735330"/>
                      <a:pt x="641350" y="679450"/>
                      <a:pt x="618490" y="633730"/>
                    </a:cubicBezTo>
                    <a:cubicBezTo>
                      <a:pt x="599440" y="598170"/>
                      <a:pt x="607060" y="551180"/>
                      <a:pt x="613410" y="515620"/>
                    </a:cubicBezTo>
                    <a:cubicBezTo>
                      <a:pt x="618490" y="486410"/>
                      <a:pt x="641350" y="461010"/>
                      <a:pt x="647700" y="435610"/>
                    </a:cubicBezTo>
                    <a:cubicBezTo>
                      <a:pt x="652780" y="412750"/>
                      <a:pt x="643890" y="388620"/>
                      <a:pt x="650240" y="370840"/>
                    </a:cubicBezTo>
                    <a:cubicBezTo>
                      <a:pt x="655320" y="356870"/>
                      <a:pt x="665480" y="345440"/>
                      <a:pt x="675640" y="336550"/>
                    </a:cubicBezTo>
                    <a:cubicBezTo>
                      <a:pt x="687070" y="327660"/>
                      <a:pt x="699770" y="320040"/>
                      <a:pt x="715010" y="317500"/>
                    </a:cubicBezTo>
                    <a:cubicBezTo>
                      <a:pt x="732790" y="314960"/>
                      <a:pt x="762000" y="320040"/>
                      <a:pt x="778510" y="327660"/>
                    </a:cubicBezTo>
                    <a:cubicBezTo>
                      <a:pt x="792480" y="334010"/>
                      <a:pt x="801370" y="342900"/>
                      <a:pt x="810260" y="358140"/>
                    </a:cubicBezTo>
                    <a:cubicBezTo>
                      <a:pt x="824230" y="383540"/>
                      <a:pt x="853440" y="449580"/>
                      <a:pt x="838200" y="476250"/>
                    </a:cubicBezTo>
                    <a:cubicBezTo>
                      <a:pt x="824230" y="501650"/>
                      <a:pt x="737870" y="529590"/>
                      <a:pt x="723900" y="513080"/>
                    </a:cubicBezTo>
                    <a:cubicBezTo>
                      <a:pt x="698500" y="486410"/>
                      <a:pt x="803910" y="219710"/>
                      <a:pt x="869950" y="170180"/>
                    </a:cubicBezTo>
                    <a:cubicBezTo>
                      <a:pt x="911860" y="139700"/>
                      <a:pt x="985520" y="135890"/>
                      <a:pt x="1016000" y="153670"/>
                    </a:cubicBezTo>
                    <a:cubicBezTo>
                      <a:pt x="1041400" y="168910"/>
                      <a:pt x="1045210" y="214630"/>
                      <a:pt x="1055370" y="247650"/>
                    </a:cubicBezTo>
                    <a:cubicBezTo>
                      <a:pt x="1065530" y="280670"/>
                      <a:pt x="1074420" y="313690"/>
                      <a:pt x="1078230" y="354330"/>
                    </a:cubicBezTo>
                    <a:cubicBezTo>
                      <a:pt x="1082040" y="403860"/>
                      <a:pt x="1088390" y="487680"/>
                      <a:pt x="1071880" y="523240"/>
                    </a:cubicBezTo>
                    <a:cubicBezTo>
                      <a:pt x="1061720" y="543560"/>
                      <a:pt x="1042670" y="556260"/>
                      <a:pt x="1027430" y="563880"/>
                    </a:cubicBezTo>
                    <a:cubicBezTo>
                      <a:pt x="1013460" y="568960"/>
                      <a:pt x="1000760" y="570230"/>
                      <a:pt x="986790" y="568960"/>
                    </a:cubicBezTo>
                    <a:cubicBezTo>
                      <a:pt x="969010" y="565150"/>
                      <a:pt x="944880" y="552450"/>
                      <a:pt x="933450" y="541020"/>
                    </a:cubicBezTo>
                    <a:cubicBezTo>
                      <a:pt x="923290" y="530860"/>
                      <a:pt x="918210" y="523240"/>
                      <a:pt x="914400" y="504190"/>
                    </a:cubicBezTo>
                    <a:cubicBezTo>
                      <a:pt x="899160" y="447040"/>
                      <a:pt x="930910" y="213360"/>
                      <a:pt x="910590" y="139700"/>
                    </a:cubicBezTo>
                    <a:cubicBezTo>
                      <a:pt x="900430" y="104140"/>
                      <a:pt x="867410" y="86360"/>
                      <a:pt x="867410" y="66040"/>
                    </a:cubicBezTo>
                    <a:cubicBezTo>
                      <a:pt x="866140" y="53340"/>
                      <a:pt x="875030" y="41910"/>
                      <a:pt x="883920" y="31750"/>
                    </a:cubicBezTo>
                    <a:cubicBezTo>
                      <a:pt x="895350" y="20320"/>
                      <a:pt x="915670" y="6350"/>
                      <a:pt x="933450" y="3810"/>
                    </a:cubicBezTo>
                    <a:cubicBezTo>
                      <a:pt x="951230" y="0"/>
                      <a:pt x="974090" y="3810"/>
                      <a:pt x="989330" y="15240"/>
                    </a:cubicBezTo>
                    <a:cubicBezTo>
                      <a:pt x="1007110" y="27940"/>
                      <a:pt x="1022350" y="53340"/>
                      <a:pt x="1026160" y="80010"/>
                    </a:cubicBezTo>
                    <a:cubicBezTo>
                      <a:pt x="1032510" y="118110"/>
                      <a:pt x="1002030" y="172720"/>
                      <a:pt x="993140" y="228600"/>
                    </a:cubicBezTo>
                    <a:cubicBezTo>
                      <a:pt x="981710" y="299720"/>
                      <a:pt x="988060" y="422910"/>
                      <a:pt x="969010" y="469900"/>
                    </a:cubicBezTo>
                    <a:cubicBezTo>
                      <a:pt x="960120" y="492760"/>
                      <a:pt x="947420" y="506730"/>
                      <a:pt x="932180" y="515620"/>
                    </a:cubicBezTo>
                    <a:cubicBezTo>
                      <a:pt x="916940" y="524510"/>
                      <a:pt x="892810" y="528320"/>
                      <a:pt x="873760" y="524510"/>
                    </a:cubicBezTo>
                    <a:cubicBezTo>
                      <a:pt x="855980" y="521970"/>
                      <a:pt x="835660" y="508000"/>
                      <a:pt x="824230" y="494030"/>
                    </a:cubicBezTo>
                    <a:cubicBezTo>
                      <a:pt x="814070" y="478790"/>
                      <a:pt x="807720" y="438150"/>
                      <a:pt x="807720" y="438150"/>
                    </a:cubicBezTo>
                  </a:path>
                </a:pathLst>
              </a:custGeom>
              <a:solidFill>
                <a:srgbClr val="585E69"/>
              </a:solidFill>
              <a:ln cap="sq">
                <a:noFill/>
                <a:prstDash val="solid"/>
                <a:miter/>
              </a:ln>
            </p:spPr>
          </p:sp>
        </p:grpSp>
        <p:grpSp>
          <p:nvGrpSpPr>
            <p:cNvPr name="Group 70" id="70"/>
            <p:cNvGrpSpPr/>
            <p:nvPr/>
          </p:nvGrpSpPr>
          <p:grpSpPr>
            <a:xfrm rot="0">
              <a:off x="104175" y="1456843"/>
              <a:ext cx="296897" cy="539624"/>
              <a:chOff x="0" y="0"/>
              <a:chExt cx="361950" cy="657860"/>
            </a:xfrm>
          </p:grpSpPr>
          <p:sp>
            <p:nvSpPr>
              <p:cNvPr name="Freeform 71" id="71"/>
              <p:cNvSpPr/>
              <p:nvPr/>
            </p:nvSpPr>
            <p:spPr>
              <a:xfrm flipH="false" flipV="false" rot="0">
                <a:off x="48260" y="49530"/>
                <a:ext cx="280670" cy="560070"/>
              </a:xfrm>
              <a:custGeom>
                <a:avLst/>
                <a:gdLst/>
                <a:ahLst/>
                <a:cxnLst/>
                <a:rect r="r" b="b" t="t" l="l"/>
                <a:pathLst>
                  <a:path h="560070" w="280670">
                    <a:moveTo>
                      <a:pt x="2540" y="314960"/>
                    </a:moveTo>
                    <a:cubicBezTo>
                      <a:pt x="36830" y="160020"/>
                      <a:pt x="41910" y="151130"/>
                      <a:pt x="53340" y="142240"/>
                    </a:cubicBezTo>
                    <a:cubicBezTo>
                      <a:pt x="67310" y="130810"/>
                      <a:pt x="92710" y="121920"/>
                      <a:pt x="110490" y="120650"/>
                    </a:cubicBezTo>
                    <a:cubicBezTo>
                      <a:pt x="124460" y="119380"/>
                      <a:pt x="138430" y="124460"/>
                      <a:pt x="151130" y="129540"/>
                    </a:cubicBezTo>
                    <a:cubicBezTo>
                      <a:pt x="162560" y="135890"/>
                      <a:pt x="173990" y="146050"/>
                      <a:pt x="181610" y="157480"/>
                    </a:cubicBezTo>
                    <a:cubicBezTo>
                      <a:pt x="189230" y="168910"/>
                      <a:pt x="191770" y="176530"/>
                      <a:pt x="196850" y="195580"/>
                    </a:cubicBezTo>
                    <a:cubicBezTo>
                      <a:pt x="207010" y="245110"/>
                      <a:pt x="217170" y="406400"/>
                      <a:pt x="208280" y="463550"/>
                    </a:cubicBezTo>
                    <a:cubicBezTo>
                      <a:pt x="204470" y="490220"/>
                      <a:pt x="196850" y="508000"/>
                      <a:pt x="185420" y="521970"/>
                    </a:cubicBezTo>
                    <a:cubicBezTo>
                      <a:pt x="176530" y="534670"/>
                      <a:pt x="163830" y="542290"/>
                      <a:pt x="151130" y="547370"/>
                    </a:cubicBezTo>
                    <a:cubicBezTo>
                      <a:pt x="137160" y="552450"/>
                      <a:pt x="121920" y="553720"/>
                      <a:pt x="107950" y="552450"/>
                    </a:cubicBezTo>
                    <a:cubicBezTo>
                      <a:pt x="93980" y="549910"/>
                      <a:pt x="78740" y="544830"/>
                      <a:pt x="67310" y="537210"/>
                    </a:cubicBezTo>
                    <a:cubicBezTo>
                      <a:pt x="55880" y="528320"/>
                      <a:pt x="46990" y="523240"/>
                      <a:pt x="39370" y="504190"/>
                    </a:cubicBezTo>
                    <a:cubicBezTo>
                      <a:pt x="19050" y="455930"/>
                      <a:pt x="20320" y="250190"/>
                      <a:pt x="25400" y="194310"/>
                    </a:cubicBezTo>
                    <a:cubicBezTo>
                      <a:pt x="27940" y="172720"/>
                      <a:pt x="27940" y="165100"/>
                      <a:pt x="36830" y="151130"/>
                    </a:cubicBezTo>
                    <a:cubicBezTo>
                      <a:pt x="45720" y="134620"/>
                      <a:pt x="68580" y="115570"/>
                      <a:pt x="86360" y="107950"/>
                    </a:cubicBezTo>
                    <a:cubicBezTo>
                      <a:pt x="100330" y="101600"/>
                      <a:pt x="114300" y="99060"/>
                      <a:pt x="129540" y="102870"/>
                    </a:cubicBezTo>
                    <a:cubicBezTo>
                      <a:pt x="148590" y="105410"/>
                      <a:pt x="173990" y="118110"/>
                      <a:pt x="187960" y="133350"/>
                    </a:cubicBezTo>
                    <a:cubicBezTo>
                      <a:pt x="201930" y="148590"/>
                      <a:pt x="207010" y="165100"/>
                      <a:pt x="212090" y="194310"/>
                    </a:cubicBezTo>
                    <a:cubicBezTo>
                      <a:pt x="222250" y="257810"/>
                      <a:pt x="228600" y="452120"/>
                      <a:pt x="201930" y="506730"/>
                    </a:cubicBezTo>
                    <a:cubicBezTo>
                      <a:pt x="190500" y="532130"/>
                      <a:pt x="171450" y="543560"/>
                      <a:pt x="152400" y="551180"/>
                    </a:cubicBezTo>
                    <a:cubicBezTo>
                      <a:pt x="132080" y="558800"/>
                      <a:pt x="104140" y="558800"/>
                      <a:pt x="85090" y="551180"/>
                    </a:cubicBezTo>
                    <a:cubicBezTo>
                      <a:pt x="66040" y="543560"/>
                      <a:pt x="44450" y="523240"/>
                      <a:pt x="35560" y="506730"/>
                    </a:cubicBezTo>
                    <a:cubicBezTo>
                      <a:pt x="26670" y="494030"/>
                      <a:pt x="20320" y="480060"/>
                      <a:pt x="24130" y="463550"/>
                    </a:cubicBezTo>
                    <a:cubicBezTo>
                      <a:pt x="30480" y="436880"/>
                      <a:pt x="100330" y="401320"/>
                      <a:pt x="102870" y="370840"/>
                    </a:cubicBezTo>
                    <a:cubicBezTo>
                      <a:pt x="104140" y="345440"/>
                      <a:pt x="64770" y="330200"/>
                      <a:pt x="55880" y="295910"/>
                    </a:cubicBezTo>
                    <a:cubicBezTo>
                      <a:pt x="40640" y="240030"/>
                      <a:pt x="44450" y="99060"/>
                      <a:pt x="66040" y="52070"/>
                    </a:cubicBezTo>
                    <a:cubicBezTo>
                      <a:pt x="77470" y="27940"/>
                      <a:pt x="99060" y="15240"/>
                      <a:pt x="116840" y="7620"/>
                    </a:cubicBezTo>
                    <a:cubicBezTo>
                      <a:pt x="132080" y="0"/>
                      <a:pt x="148590" y="0"/>
                      <a:pt x="162560" y="1270"/>
                    </a:cubicBezTo>
                    <a:cubicBezTo>
                      <a:pt x="177800" y="3810"/>
                      <a:pt x="193040" y="8890"/>
                      <a:pt x="205740" y="17780"/>
                    </a:cubicBezTo>
                    <a:cubicBezTo>
                      <a:pt x="218440" y="26670"/>
                      <a:pt x="229870" y="39370"/>
                      <a:pt x="236220" y="52070"/>
                    </a:cubicBezTo>
                    <a:cubicBezTo>
                      <a:pt x="243840" y="66040"/>
                      <a:pt x="243840" y="74930"/>
                      <a:pt x="247650" y="96520"/>
                    </a:cubicBezTo>
                    <a:cubicBezTo>
                      <a:pt x="256540" y="162560"/>
                      <a:pt x="280670" y="422910"/>
                      <a:pt x="259080" y="490220"/>
                    </a:cubicBezTo>
                    <a:cubicBezTo>
                      <a:pt x="251460" y="516890"/>
                      <a:pt x="238760" y="528320"/>
                      <a:pt x="222250" y="539750"/>
                    </a:cubicBezTo>
                    <a:cubicBezTo>
                      <a:pt x="205740" y="549910"/>
                      <a:pt x="182880" y="556260"/>
                      <a:pt x="162560" y="556260"/>
                    </a:cubicBezTo>
                    <a:cubicBezTo>
                      <a:pt x="143510" y="554990"/>
                      <a:pt x="120650" y="546100"/>
                      <a:pt x="105410" y="533400"/>
                    </a:cubicBezTo>
                    <a:cubicBezTo>
                      <a:pt x="90170" y="520700"/>
                      <a:pt x="77470" y="499110"/>
                      <a:pt x="73660" y="480060"/>
                    </a:cubicBezTo>
                    <a:cubicBezTo>
                      <a:pt x="68580" y="461010"/>
                      <a:pt x="73660" y="434340"/>
                      <a:pt x="80010" y="419100"/>
                    </a:cubicBezTo>
                    <a:cubicBezTo>
                      <a:pt x="83820" y="407670"/>
                      <a:pt x="87630" y="401320"/>
                      <a:pt x="96520" y="393700"/>
                    </a:cubicBezTo>
                    <a:cubicBezTo>
                      <a:pt x="109220" y="382270"/>
                      <a:pt x="135890" y="368300"/>
                      <a:pt x="151130" y="364490"/>
                    </a:cubicBezTo>
                    <a:cubicBezTo>
                      <a:pt x="162560" y="360680"/>
                      <a:pt x="172720" y="361950"/>
                      <a:pt x="182880" y="363220"/>
                    </a:cubicBezTo>
                    <a:cubicBezTo>
                      <a:pt x="193040" y="365760"/>
                      <a:pt x="201930" y="367030"/>
                      <a:pt x="212090" y="373380"/>
                    </a:cubicBezTo>
                    <a:cubicBezTo>
                      <a:pt x="226060" y="382270"/>
                      <a:pt x="246380" y="400050"/>
                      <a:pt x="255270" y="417830"/>
                    </a:cubicBezTo>
                    <a:cubicBezTo>
                      <a:pt x="262890" y="435610"/>
                      <a:pt x="266700" y="461010"/>
                      <a:pt x="261620" y="480060"/>
                    </a:cubicBezTo>
                    <a:cubicBezTo>
                      <a:pt x="257810" y="499110"/>
                      <a:pt x="245110" y="519430"/>
                      <a:pt x="229870" y="532130"/>
                    </a:cubicBezTo>
                    <a:cubicBezTo>
                      <a:pt x="215900" y="544830"/>
                      <a:pt x="193040" y="554990"/>
                      <a:pt x="172720" y="556260"/>
                    </a:cubicBezTo>
                    <a:cubicBezTo>
                      <a:pt x="153670" y="557530"/>
                      <a:pt x="128270" y="547370"/>
                      <a:pt x="113030" y="539750"/>
                    </a:cubicBezTo>
                    <a:cubicBezTo>
                      <a:pt x="102870" y="533400"/>
                      <a:pt x="97790" y="528320"/>
                      <a:pt x="91440" y="518160"/>
                    </a:cubicBezTo>
                    <a:cubicBezTo>
                      <a:pt x="81280" y="504190"/>
                      <a:pt x="76200" y="485140"/>
                      <a:pt x="71120" y="459740"/>
                    </a:cubicBezTo>
                    <a:cubicBezTo>
                      <a:pt x="62230" y="419100"/>
                      <a:pt x="58420" y="355600"/>
                      <a:pt x="55880" y="297180"/>
                    </a:cubicBezTo>
                    <a:cubicBezTo>
                      <a:pt x="52070" y="228600"/>
                      <a:pt x="46990" y="118110"/>
                      <a:pt x="58420" y="73660"/>
                    </a:cubicBezTo>
                    <a:cubicBezTo>
                      <a:pt x="63500" y="54610"/>
                      <a:pt x="69850" y="44450"/>
                      <a:pt x="78740" y="33020"/>
                    </a:cubicBezTo>
                    <a:cubicBezTo>
                      <a:pt x="88900" y="21590"/>
                      <a:pt x="102870" y="12700"/>
                      <a:pt x="116840" y="7620"/>
                    </a:cubicBezTo>
                    <a:cubicBezTo>
                      <a:pt x="130810" y="1270"/>
                      <a:pt x="148590" y="0"/>
                      <a:pt x="162560" y="1270"/>
                    </a:cubicBezTo>
                    <a:cubicBezTo>
                      <a:pt x="177800" y="3810"/>
                      <a:pt x="193040" y="8890"/>
                      <a:pt x="205740" y="17780"/>
                    </a:cubicBezTo>
                    <a:cubicBezTo>
                      <a:pt x="218440" y="26670"/>
                      <a:pt x="229870" y="39370"/>
                      <a:pt x="236220" y="52070"/>
                    </a:cubicBezTo>
                    <a:cubicBezTo>
                      <a:pt x="243840" y="66040"/>
                      <a:pt x="245110" y="74930"/>
                      <a:pt x="247650" y="96520"/>
                    </a:cubicBezTo>
                    <a:cubicBezTo>
                      <a:pt x="254000" y="161290"/>
                      <a:pt x="267970" y="397510"/>
                      <a:pt x="234950" y="472440"/>
                    </a:cubicBezTo>
                    <a:cubicBezTo>
                      <a:pt x="215900" y="513080"/>
                      <a:pt x="156210" y="553720"/>
                      <a:pt x="153670" y="551180"/>
                    </a:cubicBezTo>
                    <a:cubicBezTo>
                      <a:pt x="151130" y="548640"/>
                      <a:pt x="209550" y="461010"/>
                      <a:pt x="213360" y="463550"/>
                    </a:cubicBezTo>
                    <a:cubicBezTo>
                      <a:pt x="215900" y="464820"/>
                      <a:pt x="203200" y="510540"/>
                      <a:pt x="189230" y="525780"/>
                    </a:cubicBezTo>
                    <a:cubicBezTo>
                      <a:pt x="175260" y="541020"/>
                      <a:pt x="151130" y="554990"/>
                      <a:pt x="129540" y="557530"/>
                    </a:cubicBezTo>
                    <a:cubicBezTo>
                      <a:pt x="109220" y="560070"/>
                      <a:pt x="82550" y="552450"/>
                      <a:pt x="64770" y="541020"/>
                    </a:cubicBezTo>
                    <a:cubicBezTo>
                      <a:pt x="48260" y="529590"/>
                      <a:pt x="35560" y="514350"/>
                      <a:pt x="26670" y="486410"/>
                    </a:cubicBezTo>
                    <a:cubicBezTo>
                      <a:pt x="8890" y="422910"/>
                      <a:pt x="10160" y="208280"/>
                      <a:pt x="36830" y="151130"/>
                    </a:cubicBezTo>
                    <a:cubicBezTo>
                      <a:pt x="48260" y="125730"/>
                      <a:pt x="68580" y="115570"/>
                      <a:pt x="86360" y="107950"/>
                    </a:cubicBezTo>
                    <a:cubicBezTo>
                      <a:pt x="100330" y="101600"/>
                      <a:pt x="115570" y="100330"/>
                      <a:pt x="129540" y="102870"/>
                    </a:cubicBezTo>
                    <a:cubicBezTo>
                      <a:pt x="144780" y="104140"/>
                      <a:pt x="160020" y="110490"/>
                      <a:pt x="171450" y="118110"/>
                    </a:cubicBezTo>
                    <a:cubicBezTo>
                      <a:pt x="182880" y="125730"/>
                      <a:pt x="194310" y="138430"/>
                      <a:pt x="200660" y="151130"/>
                    </a:cubicBezTo>
                    <a:cubicBezTo>
                      <a:pt x="207010" y="163830"/>
                      <a:pt x="209550" y="173990"/>
                      <a:pt x="212090" y="194310"/>
                    </a:cubicBezTo>
                    <a:cubicBezTo>
                      <a:pt x="217170" y="245110"/>
                      <a:pt x="219710" y="406400"/>
                      <a:pt x="208280" y="463550"/>
                    </a:cubicBezTo>
                    <a:cubicBezTo>
                      <a:pt x="203200" y="490220"/>
                      <a:pt x="196850" y="508000"/>
                      <a:pt x="185420" y="521970"/>
                    </a:cubicBezTo>
                    <a:cubicBezTo>
                      <a:pt x="176530" y="534670"/>
                      <a:pt x="163830" y="542290"/>
                      <a:pt x="151130" y="547370"/>
                    </a:cubicBezTo>
                    <a:cubicBezTo>
                      <a:pt x="137160" y="551180"/>
                      <a:pt x="121920" y="553720"/>
                      <a:pt x="107950" y="552450"/>
                    </a:cubicBezTo>
                    <a:cubicBezTo>
                      <a:pt x="93980" y="549910"/>
                      <a:pt x="78740" y="544830"/>
                      <a:pt x="67310" y="537210"/>
                    </a:cubicBezTo>
                    <a:cubicBezTo>
                      <a:pt x="55880" y="528320"/>
                      <a:pt x="46990" y="523240"/>
                      <a:pt x="39370" y="504190"/>
                    </a:cubicBezTo>
                    <a:cubicBezTo>
                      <a:pt x="19050" y="455930"/>
                      <a:pt x="16510" y="250190"/>
                      <a:pt x="24130" y="196850"/>
                    </a:cubicBezTo>
                    <a:cubicBezTo>
                      <a:pt x="27940" y="176530"/>
                      <a:pt x="30480" y="168910"/>
                      <a:pt x="39370" y="157480"/>
                    </a:cubicBezTo>
                    <a:cubicBezTo>
                      <a:pt x="49530" y="143510"/>
                      <a:pt x="72390" y="128270"/>
                      <a:pt x="90170" y="123190"/>
                    </a:cubicBezTo>
                    <a:cubicBezTo>
                      <a:pt x="102870" y="118110"/>
                      <a:pt x="116840" y="118110"/>
                      <a:pt x="130810" y="123190"/>
                    </a:cubicBezTo>
                    <a:cubicBezTo>
                      <a:pt x="147320" y="128270"/>
                      <a:pt x="170180" y="142240"/>
                      <a:pt x="181610" y="157480"/>
                    </a:cubicBezTo>
                    <a:cubicBezTo>
                      <a:pt x="193040" y="172720"/>
                      <a:pt x="195580" y="193040"/>
                      <a:pt x="196850" y="217170"/>
                    </a:cubicBezTo>
                    <a:cubicBezTo>
                      <a:pt x="196850" y="255270"/>
                      <a:pt x="177800" y="332740"/>
                      <a:pt x="163830" y="363220"/>
                    </a:cubicBezTo>
                    <a:cubicBezTo>
                      <a:pt x="157480" y="378460"/>
                      <a:pt x="149860" y="387350"/>
                      <a:pt x="139700" y="394970"/>
                    </a:cubicBezTo>
                    <a:cubicBezTo>
                      <a:pt x="129540" y="403860"/>
                      <a:pt x="116840" y="410210"/>
                      <a:pt x="102870" y="412750"/>
                    </a:cubicBezTo>
                    <a:cubicBezTo>
                      <a:pt x="85090" y="415290"/>
                      <a:pt x="59690" y="411480"/>
                      <a:pt x="43180" y="402590"/>
                    </a:cubicBezTo>
                    <a:cubicBezTo>
                      <a:pt x="26670" y="392430"/>
                      <a:pt x="11430" y="372110"/>
                      <a:pt x="5080" y="355600"/>
                    </a:cubicBezTo>
                    <a:cubicBezTo>
                      <a:pt x="0" y="342900"/>
                      <a:pt x="2540" y="314960"/>
                      <a:pt x="2540" y="314960"/>
                    </a:cubicBezTo>
                  </a:path>
                </a:pathLst>
              </a:custGeom>
              <a:solidFill>
                <a:srgbClr val="FFFFFF"/>
              </a:solidFill>
              <a:ln cap="sq">
                <a:noFill/>
                <a:prstDash val="solid"/>
                <a:miter/>
              </a:ln>
            </p:spPr>
          </p:sp>
        </p:grpSp>
        <p:grpSp>
          <p:nvGrpSpPr>
            <p:cNvPr name="Group 72" id="72"/>
            <p:cNvGrpSpPr/>
            <p:nvPr/>
          </p:nvGrpSpPr>
          <p:grpSpPr>
            <a:xfrm rot="0">
              <a:off x="111467" y="2624639"/>
              <a:ext cx="257311" cy="473994"/>
              <a:chOff x="0" y="0"/>
              <a:chExt cx="313690" cy="577850"/>
            </a:xfrm>
          </p:grpSpPr>
          <p:sp>
            <p:nvSpPr>
              <p:cNvPr name="Freeform 73" id="73"/>
              <p:cNvSpPr/>
              <p:nvPr/>
            </p:nvSpPr>
            <p:spPr>
              <a:xfrm flipH="false" flipV="false" rot="0">
                <a:off x="36830" y="49530"/>
                <a:ext cx="233680" cy="478790"/>
              </a:xfrm>
              <a:custGeom>
                <a:avLst/>
                <a:gdLst/>
                <a:ahLst/>
                <a:cxnLst/>
                <a:rect r="r" b="b" t="t" l="l"/>
                <a:pathLst>
                  <a:path h="478790" w="233680">
                    <a:moveTo>
                      <a:pt x="222250" y="191770"/>
                    </a:moveTo>
                    <a:cubicBezTo>
                      <a:pt x="208280" y="448310"/>
                      <a:pt x="198120" y="454660"/>
                      <a:pt x="186690" y="462280"/>
                    </a:cubicBezTo>
                    <a:cubicBezTo>
                      <a:pt x="176530" y="469900"/>
                      <a:pt x="161290" y="476250"/>
                      <a:pt x="148590" y="477520"/>
                    </a:cubicBezTo>
                    <a:cubicBezTo>
                      <a:pt x="134620" y="478790"/>
                      <a:pt x="119380" y="477520"/>
                      <a:pt x="106680" y="472440"/>
                    </a:cubicBezTo>
                    <a:cubicBezTo>
                      <a:pt x="93980" y="467360"/>
                      <a:pt x="81280" y="458470"/>
                      <a:pt x="72390" y="448310"/>
                    </a:cubicBezTo>
                    <a:cubicBezTo>
                      <a:pt x="63500" y="438150"/>
                      <a:pt x="58420" y="430530"/>
                      <a:pt x="53340" y="411480"/>
                    </a:cubicBezTo>
                    <a:cubicBezTo>
                      <a:pt x="35560" y="358140"/>
                      <a:pt x="10160" y="143510"/>
                      <a:pt x="15240" y="86360"/>
                    </a:cubicBezTo>
                    <a:cubicBezTo>
                      <a:pt x="17780" y="66040"/>
                      <a:pt x="21590" y="57150"/>
                      <a:pt x="27940" y="45720"/>
                    </a:cubicBezTo>
                    <a:cubicBezTo>
                      <a:pt x="35560" y="33020"/>
                      <a:pt x="46990" y="21590"/>
                      <a:pt x="58420" y="13970"/>
                    </a:cubicBezTo>
                    <a:cubicBezTo>
                      <a:pt x="71120" y="7620"/>
                      <a:pt x="86360" y="2540"/>
                      <a:pt x="100330" y="1270"/>
                    </a:cubicBezTo>
                    <a:cubicBezTo>
                      <a:pt x="114300" y="0"/>
                      <a:pt x="129540" y="1270"/>
                      <a:pt x="142240" y="8890"/>
                    </a:cubicBezTo>
                    <a:cubicBezTo>
                      <a:pt x="158750" y="17780"/>
                      <a:pt x="177800" y="29210"/>
                      <a:pt x="187960" y="53340"/>
                    </a:cubicBezTo>
                    <a:cubicBezTo>
                      <a:pt x="210820" y="104140"/>
                      <a:pt x="204470" y="266700"/>
                      <a:pt x="196850" y="322580"/>
                    </a:cubicBezTo>
                    <a:cubicBezTo>
                      <a:pt x="193040" y="347980"/>
                      <a:pt x="189230" y="363220"/>
                      <a:pt x="177800" y="377190"/>
                    </a:cubicBezTo>
                    <a:cubicBezTo>
                      <a:pt x="166370" y="392430"/>
                      <a:pt x="147320" y="405130"/>
                      <a:pt x="129540" y="410210"/>
                    </a:cubicBezTo>
                    <a:cubicBezTo>
                      <a:pt x="111760" y="415290"/>
                      <a:pt x="87630" y="414020"/>
                      <a:pt x="71120" y="407670"/>
                    </a:cubicBezTo>
                    <a:cubicBezTo>
                      <a:pt x="53340" y="400050"/>
                      <a:pt x="35560" y="387350"/>
                      <a:pt x="26670" y="369570"/>
                    </a:cubicBezTo>
                    <a:cubicBezTo>
                      <a:pt x="16510" y="347980"/>
                      <a:pt x="11430" y="307340"/>
                      <a:pt x="21590" y="284480"/>
                    </a:cubicBezTo>
                    <a:cubicBezTo>
                      <a:pt x="33020" y="261620"/>
                      <a:pt x="64770" y="236220"/>
                      <a:pt x="90170" y="232410"/>
                    </a:cubicBezTo>
                    <a:cubicBezTo>
                      <a:pt x="115570" y="227330"/>
                      <a:pt x="153670" y="241300"/>
                      <a:pt x="171450" y="259080"/>
                    </a:cubicBezTo>
                    <a:cubicBezTo>
                      <a:pt x="189230" y="278130"/>
                      <a:pt x="198120" y="318770"/>
                      <a:pt x="194310" y="341630"/>
                    </a:cubicBezTo>
                    <a:cubicBezTo>
                      <a:pt x="191770" y="361950"/>
                      <a:pt x="177800" y="379730"/>
                      <a:pt x="163830" y="392430"/>
                    </a:cubicBezTo>
                    <a:cubicBezTo>
                      <a:pt x="149860" y="403860"/>
                      <a:pt x="128270" y="412750"/>
                      <a:pt x="110490" y="414020"/>
                    </a:cubicBezTo>
                    <a:cubicBezTo>
                      <a:pt x="91440" y="415290"/>
                      <a:pt x="68580" y="410210"/>
                      <a:pt x="53340" y="398780"/>
                    </a:cubicBezTo>
                    <a:cubicBezTo>
                      <a:pt x="35560" y="383540"/>
                      <a:pt x="21590" y="355600"/>
                      <a:pt x="13970" y="322580"/>
                    </a:cubicBezTo>
                    <a:cubicBezTo>
                      <a:pt x="0" y="266700"/>
                      <a:pt x="8890" y="133350"/>
                      <a:pt x="15240" y="86360"/>
                    </a:cubicBezTo>
                    <a:cubicBezTo>
                      <a:pt x="19050" y="67310"/>
                      <a:pt x="21590" y="57150"/>
                      <a:pt x="27940" y="45720"/>
                    </a:cubicBezTo>
                    <a:cubicBezTo>
                      <a:pt x="35560" y="33020"/>
                      <a:pt x="45720" y="21590"/>
                      <a:pt x="58420" y="13970"/>
                    </a:cubicBezTo>
                    <a:cubicBezTo>
                      <a:pt x="74930" y="6350"/>
                      <a:pt x="104140" y="0"/>
                      <a:pt x="121920" y="2540"/>
                    </a:cubicBezTo>
                    <a:cubicBezTo>
                      <a:pt x="137160" y="3810"/>
                      <a:pt x="149860" y="11430"/>
                      <a:pt x="161290" y="20320"/>
                    </a:cubicBezTo>
                    <a:cubicBezTo>
                      <a:pt x="172720" y="29210"/>
                      <a:pt x="180340" y="35560"/>
                      <a:pt x="187960" y="53340"/>
                    </a:cubicBezTo>
                    <a:cubicBezTo>
                      <a:pt x="209550" y="106680"/>
                      <a:pt x="233680" y="325120"/>
                      <a:pt x="224790" y="391160"/>
                    </a:cubicBezTo>
                    <a:cubicBezTo>
                      <a:pt x="220980" y="419100"/>
                      <a:pt x="213360" y="434340"/>
                      <a:pt x="203200" y="448310"/>
                    </a:cubicBezTo>
                    <a:cubicBezTo>
                      <a:pt x="194310" y="459740"/>
                      <a:pt x="182880" y="468630"/>
                      <a:pt x="168910" y="472440"/>
                    </a:cubicBezTo>
                    <a:cubicBezTo>
                      <a:pt x="151130" y="477520"/>
                      <a:pt x="123190" y="477520"/>
                      <a:pt x="106680" y="472440"/>
                    </a:cubicBezTo>
                    <a:cubicBezTo>
                      <a:pt x="92710" y="468630"/>
                      <a:pt x="81280" y="459740"/>
                      <a:pt x="72390" y="448310"/>
                    </a:cubicBezTo>
                    <a:cubicBezTo>
                      <a:pt x="60960" y="434340"/>
                      <a:pt x="54610" y="417830"/>
                      <a:pt x="50800" y="391160"/>
                    </a:cubicBezTo>
                    <a:cubicBezTo>
                      <a:pt x="41910" y="339090"/>
                      <a:pt x="40640" y="196850"/>
                      <a:pt x="62230" y="152400"/>
                    </a:cubicBezTo>
                    <a:cubicBezTo>
                      <a:pt x="72390" y="130810"/>
                      <a:pt x="90170" y="119380"/>
                      <a:pt x="107950" y="113030"/>
                    </a:cubicBezTo>
                    <a:cubicBezTo>
                      <a:pt x="124460" y="105410"/>
                      <a:pt x="151130" y="107950"/>
                      <a:pt x="167640" y="113030"/>
                    </a:cubicBezTo>
                    <a:cubicBezTo>
                      <a:pt x="181610" y="116840"/>
                      <a:pt x="191770" y="124460"/>
                      <a:pt x="200660" y="135890"/>
                    </a:cubicBezTo>
                    <a:cubicBezTo>
                      <a:pt x="212090" y="149860"/>
                      <a:pt x="222250" y="191770"/>
                      <a:pt x="222250" y="191770"/>
                    </a:cubicBezTo>
                  </a:path>
                </a:pathLst>
              </a:custGeom>
              <a:solidFill>
                <a:srgbClr val="FFFFFF"/>
              </a:solidFill>
              <a:ln cap="sq">
                <a:noFill/>
                <a:prstDash val="solid"/>
                <a:miter/>
              </a:ln>
            </p:spPr>
          </p:sp>
        </p:grpSp>
        <p:grpSp>
          <p:nvGrpSpPr>
            <p:cNvPr name="Group 74" id="74"/>
            <p:cNvGrpSpPr/>
            <p:nvPr/>
          </p:nvGrpSpPr>
          <p:grpSpPr>
            <a:xfrm rot="0">
              <a:off x="2918970" y="682826"/>
              <a:ext cx="267728" cy="410448"/>
              <a:chOff x="0" y="0"/>
              <a:chExt cx="326390" cy="500380"/>
            </a:xfrm>
          </p:grpSpPr>
          <p:sp>
            <p:nvSpPr>
              <p:cNvPr name="Freeform 75" id="75"/>
              <p:cNvSpPr/>
              <p:nvPr/>
            </p:nvSpPr>
            <p:spPr>
              <a:xfrm flipH="false" flipV="false" rot="0">
                <a:off x="38100" y="48260"/>
                <a:ext cx="256540" cy="402590"/>
              </a:xfrm>
              <a:custGeom>
                <a:avLst/>
                <a:gdLst/>
                <a:ahLst/>
                <a:cxnLst/>
                <a:rect r="r" b="b" t="t" l="l"/>
                <a:pathLst>
                  <a:path h="402590" w="256540">
                    <a:moveTo>
                      <a:pt x="233680" y="72390"/>
                    </a:moveTo>
                    <a:cubicBezTo>
                      <a:pt x="234950" y="273050"/>
                      <a:pt x="231140" y="283210"/>
                      <a:pt x="224790" y="293370"/>
                    </a:cubicBezTo>
                    <a:cubicBezTo>
                      <a:pt x="217170" y="304800"/>
                      <a:pt x="207010" y="316230"/>
                      <a:pt x="194310" y="322580"/>
                    </a:cubicBezTo>
                    <a:cubicBezTo>
                      <a:pt x="179070" y="330200"/>
                      <a:pt x="152400" y="336550"/>
                      <a:pt x="134620" y="332740"/>
                    </a:cubicBezTo>
                    <a:cubicBezTo>
                      <a:pt x="115570" y="328930"/>
                      <a:pt x="93980" y="313690"/>
                      <a:pt x="82550" y="299720"/>
                    </a:cubicBezTo>
                    <a:cubicBezTo>
                      <a:pt x="72390" y="289560"/>
                      <a:pt x="69850" y="278130"/>
                      <a:pt x="66040" y="261620"/>
                    </a:cubicBezTo>
                    <a:cubicBezTo>
                      <a:pt x="59690" y="236220"/>
                      <a:pt x="44450" y="176530"/>
                      <a:pt x="63500" y="156210"/>
                    </a:cubicBezTo>
                    <a:cubicBezTo>
                      <a:pt x="83820" y="133350"/>
                      <a:pt x="180340" y="125730"/>
                      <a:pt x="203200" y="148590"/>
                    </a:cubicBezTo>
                    <a:cubicBezTo>
                      <a:pt x="228600" y="173990"/>
                      <a:pt x="201930" y="273050"/>
                      <a:pt x="193040" y="313690"/>
                    </a:cubicBezTo>
                    <a:cubicBezTo>
                      <a:pt x="186690" y="339090"/>
                      <a:pt x="180340" y="358140"/>
                      <a:pt x="166370" y="373380"/>
                    </a:cubicBezTo>
                    <a:cubicBezTo>
                      <a:pt x="152400" y="387350"/>
                      <a:pt x="127000" y="397510"/>
                      <a:pt x="109220" y="400050"/>
                    </a:cubicBezTo>
                    <a:cubicBezTo>
                      <a:pt x="93980" y="402590"/>
                      <a:pt x="78740" y="398780"/>
                      <a:pt x="66040" y="392430"/>
                    </a:cubicBezTo>
                    <a:cubicBezTo>
                      <a:pt x="53340" y="387350"/>
                      <a:pt x="40640" y="377190"/>
                      <a:pt x="31750" y="367030"/>
                    </a:cubicBezTo>
                    <a:cubicBezTo>
                      <a:pt x="22860" y="355600"/>
                      <a:pt x="16510" y="345440"/>
                      <a:pt x="12700" y="327660"/>
                    </a:cubicBezTo>
                    <a:cubicBezTo>
                      <a:pt x="6350" y="295910"/>
                      <a:pt x="0" y="220980"/>
                      <a:pt x="15240" y="186690"/>
                    </a:cubicBezTo>
                    <a:cubicBezTo>
                      <a:pt x="26670" y="158750"/>
                      <a:pt x="53340" y="134620"/>
                      <a:pt x="77470" y="127000"/>
                    </a:cubicBezTo>
                    <a:cubicBezTo>
                      <a:pt x="101600" y="120650"/>
                      <a:pt x="140970" y="132080"/>
                      <a:pt x="160020" y="146050"/>
                    </a:cubicBezTo>
                    <a:cubicBezTo>
                      <a:pt x="176530" y="157480"/>
                      <a:pt x="186690" y="177800"/>
                      <a:pt x="190500" y="195580"/>
                    </a:cubicBezTo>
                    <a:cubicBezTo>
                      <a:pt x="194310" y="213360"/>
                      <a:pt x="191770" y="236220"/>
                      <a:pt x="184150" y="252730"/>
                    </a:cubicBezTo>
                    <a:cubicBezTo>
                      <a:pt x="176530" y="270510"/>
                      <a:pt x="160020" y="287020"/>
                      <a:pt x="144780" y="295910"/>
                    </a:cubicBezTo>
                    <a:cubicBezTo>
                      <a:pt x="128270" y="303530"/>
                      <a:pt x="105410" y="309880"/>
                      <a:pt x="86360" y="304800"/>
                    </a:cubicBezTo>
                    <a:cubicBezTo>
                      <a:pt x="63500" y="299720"/>
                      <a:pt x="29210" y="275590"/>
                      <a:pt x="19050" y="254000"/>
                    </a:cubicBezTo>
                    <a:cubicBezTo>
                      <a:pt x="8890" y="231140"/>
                      <a:pt x="12700" y="189230"/>
                      <a:pt x="24130" y="168910"/>
                    </a:cubicBezTo>
                    <a:cubicBezTo>
                      <a:pt x="31750" y="151130"/>
                      <a:pt x="50800" y="137160"/>
                      <a:pt x="67310" y="130810"/>
                    </a:cubicBezTo>
                    <a:cubicBezTo>
                      <a:pt x="85090" y="124460"/>
                      <a:pt x="107950" y="120650"/>
                      <a:pt x="125730" y="127000"/>
                    </a:cubicBezTo>
                    <a:cubicBezTo>
                      <a:pt x="147320" y="135890"/>
                      <a:pt x="175260" y="160020"/>
                      <a:pt x="187960" y="185420"/>
                    </a:cubicBezTo>
                    <a:cubicBezTo>
                      <a:pt x="201930" y="218440"/>
                      <a:pt x="199390" y="280670"/>
                      <a:pt x="193040" y="313690"/>
                    </a:cubicBezTo>
                    <a:cubicBezTo>
                      <a:pt x="187960" y="337820"/>
                      <a:pt x="179070" y="359410"/>
                      <a:pt x="166370" y="373380"/>
                    </a:cubicBezTo>
                    <a:cubicBezTo>
                      <a:pt x="157480" y="384810"/>
                      <a:pt x="143510" y="391160"/>
                      <a:pt x="129540" y="396240"/>
                    </a:cubicBezTo>
                    <a:cubicBezTo>
                      <a:pt x="116840" y="400050"/>
                      <a:pt x="100330" y="401320"/>
                      <a:pt x="86360" y="398780"/>
                    </a:cubicBezTo>
                    <a:cubicBezTo>
                      <a:pt x="73660" y="396240"/>
                      <a:pt x="58420" y="389890"/>
                      <a:pt x="46990" y="382270"/>
                    </a:cubicBezTo>
                    <a:cubicBezTo>
                      <a:pt x="35560" y="373380"/>
                      <a:pt x="25400" y="364490"/>
                      <a:pt x="20320" y="347980"/>
                    </a:cubicBezTo>
                    <a:cubicBezTo>
                      <a:pt x="10160" y="322580"/>
                      <a:pt x="12700" y="274320"/>
                      <a:pt x="15240" y="236220"/>
                    </a:cubicBezTo>
                    <a:cubicBezTo>
                      <a:pt x="17780" y="195580"/>
                      <a:pt x="22860" y="147320"/>
                      <a:pt x="34290" y="111760"/>
                    </a:cubicBezTo>
                    <a:cubicBezTo>
                      <a:pt x="45720" y="81280"/>
                      <a:pt x="53340" y="43180"/>
                      <a:pt x="78740" y="31750"/>
                    </a:cubicBezTo>
                    <a:cubicBezTo>
                      <a:pt x="110490" y="17780"/>
                      <a:pt x="198120" y="38100"/>
                      <a:pt x="226060" y="71120"/>
                    </a:cubicBezTo>
                    <a:cubicBezTo>
                      <a:pt x="256540" y="107950"/>
                      <a:pt x="245110" y="212090"/>
                      <a:pt x="237490" y="255270"/>
                    </a:cubicBezTo>
                    <a:cubicBezTo>
                      <a:pt x="232410" y="279400"/>
                      <a:pt x="223520" y="297180"/>
                      <a:pt x="210820" y="309880"/>
                    </a:cubicBezTo>
                    <a:cubicBezTo>
                      <a:pt x="200660" y="321310"/>
                      <a:pt x="189230" y="327660"/>
                      <a:pt x="175260" y="330200"/>
                    </a:cubicBezTo>
                    <a:cubicBezTo>
                      <a:pt x="158750" y="335280"/>
                      <a:pt x="132080" y="334010"/>
                      <a:pt x="114300" y="326390"/>
                    </a:cubicBezTo>
                    <a:cubicBezTo>
                      <a:pt x="96520" y="317500"/>
                      <a:pt x="81280" y="304800"/>
                      <a:pt x="71120" y="281940"/>
                    </a:cubicBezTo>
                    <a:cubicBezTo>
                      <a:pt x="53340" y="237490"/>
                      <a:pt x="54610" y="101600"/>
                      <a:pt x="71120" y="55880"/>
                    </a:cubicBezTo>
                    <a:cubicBezTo>
                      <a:pt x="78740" y="33020"/>
                      <a:pt x="92710" y="20320"/>
                      <a:pt x="109220" y="10160"/>
                    </a:cubicBezTo>
                    <a:cubicBezTo>
                      <a:pt x="125730" y="1270"/>
                      <a:pt x="152400" y="0"/>
                      <a:pt x="168910" y="2540"/>
                    </a:cubicBezTo>
                    <a:cubicBezTo>
                      <a:pt x="182880" y="5080"/>
                      <a:pt x="195580" y="10160"/>
                      <a:pt x="205740" y="20320"/>
                    </a:cubicBezTo>
                    <a:cubicBezTo>
                      <a:pt x="217170" y="31750"/>
                      <a:pt x="233680" y="72390"/>
                      <a:pt x="233680" y="72390"/>
                    </a:cubicBezTo>
                  </a:path>
                </a:pathLst>
              </a:custGeom>
              <a:solidFill>
                <a:srgbClr val="FFFFFF"/>
              </a:solidFill>
              <a:ln cap="sq">
                <a:noFill/>
                <a:prstDash val="solid"/>
                <a:miter/>
              </a:ln>
            </p:spPr>
          </p:sp>
        </p:grpSp>
        <p:sp>
          <p:nvSpPr>
            <p:cNvPr name="Freeform 76" id="76"/>
            <p:cNvSpPr/>
            <p:nvPr/>
          </p:nvSpPr>
          <p:spPr>
            <a:xfrm flipH="false" flipV="false" rot="0">
              <a:off x="140554" y="336246"/>
              <a:ext cx="805822" cy="805822"/>
            </a:xfrm>
            <a:custGeom>
              <a:avLst/>
              <a:gdLst/>
              <a:ahLst/>
              <a:cxnLst/>
              <a:rect r="r" b="b" t="t" l="l"/>
              <a:pathLst>
                <a:path h="805822" w="805822">
                  <a:moveTo>
                    <a:pt x="0" y="0"/>
                  </a:moveTo>
                  <a:lnTo>
                    <a:pt x="805823" y="0"/>
                  </a:lnTo>
                  <a:lnTo>
                    <a:pt x="805823" y="805822"/>
                  </a:lnTo>
                  <a:lnTo>
                    <a:pt x="0" y="80582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sp>
        <p:nvSpPr>
          <p:cNvPr name="TextBox 77" id="77"/>
          <p:cNvSpPr txBox="true"/>
          <p:nvPr/>
        </p:nvSpPr>
        <p:spPr>
          <a:xfrm rot="0">
            <a:off x="14788881" y="7416977"/>
            <a:ext cx="1637696" cy="707600"/>
          </a:xfrm>
          <a:prstGeom prst="rect">
            <a:avLst/>
          </a:prstGeom>
        </p:spPr>
        <p:txBody>
          <a:bodyPr anchor="t" rtlCol="false" tIns="0" lIns="0" bIns="0" rIns="0">
            <a:spAutoFit/>
          </a:bodyPr>
          <a:lstStyle/>
          <a:p>
            <a:pPr algn="ctr">
              <a:lnSpc>
                <a:spcPts val="2834"/>
              </a:lnSpc>
            </a:pPr>
            <a:r>
              <a:rPr lang="en-US" sz="2024" b="true">
                <a:solidFill>
                  <a:srgbClr val="000000"/>
                </a:solidFill>
                <a:latin typeface="Public Sans Bold"/>
                <a:ea typeface="Public Sans Bold"/>
                <a:cs typeface="Public Sans Bold"/>
                <a:sym typeface="Public Sans Bold"/>
              </a:rPr>
              <a:t>Espectros de absorbancia</a:t>
            </a:r>
          </a:p>
        </p:txBody>
      </p:sp>
      <p:sp>
        <p:nvSpPr>
          <p:cNvPr name="AutoShape 78" id="78"/>
          <p:cNvSpPr/>
          <p:nvPr/>
        </p:nvSpPr>
        <p:spPr>
          <a:xfrm>
            <a:off x="14513025" y="7174764"/>
            <a:ext cx="1298058" cy="335317"/>
          </a:xfrm>
          <a:prstGeom prst="line">
            <a:avLst/>
          </a:prstGeom>
          <a:ln cap="flat" w="38100">
            <a:solidFill>
              <a:srgbClr val="000000"/>
            </a:solidFill>
            <a:prstDash val="solid"/>
            <a:headEnd type="none" len="sm" w="sm"/>
            <a:tailEnd type="arrow" len="sm" w="med"/>
          </a:ln>
        </p:spPr>
      </p:sp>
      <p:sp>
        <p:nvSpPr>
          <p:cNvPr name="Freeform 79" id="79"/>
          <p:cNvSpPr/>
          <p:nvPr/>
        </p:nvSpPr>
        <p:spPr>
          <a:xfrm flipH="false" flipV="false" rot="0">
            <a:off x="13841531" y="2565978"/>
            <a:ext cx="841301" cy="3109155"/>
          </a:xfrm>
          <a:custGeom>
            <a:avLst/>
            <a:gdLst/>
            <a:ahLst/>
            <a:cxnLst/>
            <a:rect r="r" b="b" t="t" l="l"/>
            <a:pathLst>
              <a:path h="3109155" w="841301">
                <a:moveTo>
                  <a:pt x="0" y="0"/>
                </a:moveTo>
                <a:lnTo>
                  <a:pt x="841300" y="0"/>
                </a:lnTo>
                <a:lnTo>
                  <a:pt x="841300" y="3109155"/>
                </a:lnTo>
                <a:lnTo>
                  <a:pt x="0" y="3109155"/>
                </a:lnTo>
                <a:lnTo>
                  <a:pt x="0" y="0"/>
                </a:lnTo>
                <a:close/>
              </a:path>
            </a:pathLst>
          </a:custGeom>
          <a:blipFill>
            <a:blip r:embed="rId26"/>
            <a:stretch>
              <a:fillRect l="0" t="0" r="0" b="0"/>
            </a:stretch>
          </a:blipFill>
        </p:spPr>
      </p:sp>
      <p:sp>
        <p:nvSpPr>
          <p:cNvPr name="TextBox 80" id="80"/>
          <p:cNvSpPr txBox="true"/>
          <p:nvPr/>
        </p:nvSpPr>
        <p:spPr>
          <a:xfrm rot="0">
            <a:off x="5056012" y="2113654"/>
            <a:ext cx="2963331" cy="334172"/>
          </a:xfrm>
          <a:prstGeom prst="rect">
            <a:avLst/>
          </a:prstGeom>
        </p:spPr>
        <p:txBody>
          <a:bodyPr anchor="t" rtlCol="false" tIns="0" lIns="0" bIns="0" rIns="0">
            <a:spAutoFit/>
          </a:bodyPr>
          <a:lstStyle/>
          <a:p>
            <a:pPr algn="ctr">
              <a:lnSpc>
                <a:spcPts val="2750"/>
              </a:lnSpc>
              <a:spcBef>
                <a:spcPct val="0"/>
              </a:spcBef>
            </a:pPr>
            <a:r>
              <a:rPr lang="en-US" b="true" sz="1964">
                <a:solidFill>
                  <a:srgbClr val="000000"/>
                </a:solidFill>
                <a:latin typeface="Quicksand Bold"/>
                <a:ea typeface="Quicksand Bold"/>
                <a:cs typeface="Quicksand Bold"/>
                <a:sym typeface="Quicksand Bold"/>
              </a:rPr>
              <a:t>Síntesis solvotermal</a:t>
            </a:r>
          </a:p>
        </p:txBody>
      </p:sp>
      <p:sp>
        <p:nvSpPr>
          <p:cNvPr name="Freeform 81" id="81"/>
          <p:cNvSpPr/>
          <p:nvPr/>
        </p:nvSpPr>
        <p:spPr>
          <a:xfrm flipH="false" flipV="false" rot="0">
            <a:off x="4352190" y="3061881"/>
            <a:ext cx="703822" cy="703822"/>
          </a:xfrm>
          <a:custGeom>
            <a:avLst/>
            <a:gdLst/>
            <a:ahLst/>
            <a:cxnLst/>
            <a:rect r="r" b="b" t="t" l="l"/>
            <a:pathLst>
              <a:path h="703822" w="703822">
                <a:moveTo>
                  <a:pt x="0" y="0"/>
                </a:moveTo>
                <a:lnTo>
                  <a:pt x="703822" y="0"/>
                </a:lnTo>
                <a:lnTo>
                  <a:pt x="703822" y="703822"/>
                </a:lnTo>
                <a:lnTo>
                  <a:pt x="0" y="703822"/>
                </a:lnTo>
                <a:lnTo>
                  <a:pt x="0" y="0"/>
                </a:lnTo>
                <a:close/>
              </a:path>
            </a:pathLst>
          </a:custGeom>
          <a:blipFill>
            <a:blip r:embed="rId27"/>
            <a:stretch>
              <a:fillRect l="0" t="0" r="0" b="0"/>
            </a:stretch>
          </a:blipFill>
        </p:spPr>
      </p:sp>
      <p:sp>
        <p:nvSpPr>
          <p:cNvPr name="Freeform 82" id="82"/>
          <p:cNvSpPr/>
          <p:nvPr/>
        </p:nvSpPr>
        <p:spPr>
          <a:xfrm flipH="false" flipV="false" rot="-2226315">
            <a:off x="4846939" y="2001138"/>
            <a:ext cx="303603" cy="971239"/>
          </a:xfrm>
          <a:custGeom>
            <a:avLst/>
            <a:gdLst/>
            <a:ahLst/>
            <a:cxnLst/>
            <a:rect r="r" b="b" t="t" l="l"/>
            <a:pathLst>
              <a:path h="971239" w="303603">
                <a:moveTo>
                  <a:pt x="0" y="0"/>
                </a:moveTo>
                <a:lnTo>
                  <a:pt x="303604" y="0"/>
                </a:lnTo>
                <a:lnTo>
                  <a:pt x="303604" y="971239"/>
                </a:lnTo>
                <a:lnTo>
                  <a:pt x="0" y="971239"/>
                </a:lnTo>
                <a:lnTo>
                  <a:pt x="0" y="0"/>
                </a:lnTo>
                <a:close/>
              </a:path>
            </a:pathLst>
          </a:custGeom>
          <a:blipFill>
            <a:blip r:embed="rId28"/>
            <a:stretch>
              <a:fillRect l="0" t="0" r="-219904" b="0"/>
            </a:stretch>
          </a:blipFill>
        </p:spPr>
      </p:sp>
      <p:sp>
        <p:nvSpPr>
          <p:cNvPr name="Freeform 83" id="83"/>
          <p:cNvSpPr/>
          <p:nvPr/>
        </p:nvSpPr>
        <p:spPr>
          <a:xfrm flipH="false" flipV="false" rot="0">
            <a:off x="7263713" y="4740155"/>
            <a:ext cx="3760574" cy="2233437"/>
          </a:xfrm>
          <a:custGeom>
            <a:avLst/>
            <a:gdLst/>
            <a:ahLst/>
            <a:cxnLst/>
            <a:rect r="r" b="b" t="t" l="l"/>
            <a:pathLst>
              <a:path h="2233437" w="3760574">
                <a:moveTo>
                  <a:pt x="0" y="0"/>
                </a:moveTo>
                <a:lnTo>
                  <a:pt x="3760574" y="0"/>
                </a:lnTo>
                <a:lnTo>
                  <a:pt x="3760574" y="2233438"/>
                </a:lnTo>
                <a:lnTo>
                  <a:pt x="0" y="2233438"/>
                </a:lnTo>
                <a:lnTo>
                  <a:pt x="0" y="0"/>
                </a:lnTo>
                <a:close/>
              </a:path>
            </a:pathLst>
          </a:custGeom>
          <a:blipFill>
            <a:blip r:embed="rId29"/>
            <a:stretch>
              <a:fillRect l="0" t="0" r="0" b="0"/>
            </a:stretch>
          </a:blipFill>
        </p:spPr>
      </p:sp>
      <p:grpSp>
        <p:nvGrpSpPr>
          <p:cNvPr name="Group 84" id="84"/>
          <p:cNvGrpSpPr/>
          <p:nvPr/>
        </p:nvGrpSpPr>
        <p:grpSpPr>
          <a:xfrm rot="0">
            <a:off x="17130090" y="9285559"/>
            <a:ext cx="1182935" cy="950487"/>
            <a:chOff x="0" y="0"/>
            <a:chExt cx="311555" cy="250334"/>
          </a:xfrm>
        </p:grpSpPr>
        <p:sp>
          <p:nvSpPr>
            <p:cNvPr name="Freeform 85" id="85"/>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86" id="86"/>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87" id="87"/>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17</a:t>
            </a:r>
          </a:p>
        </p:txBody>
      </p:sp>
      <p:sp>
        <p:nvSpPr>
          <p:cNvPr name="TextBox 88" id="88"/>
          <p:cNvSpPr txBox="true"/>
          <p:nvPr/>
        </p:nvSpPr>
        <p:spPr>
          <a:xfrm rot="0">
            <a:off x="936259" y="9551458"/>
            <a:ext cx="9728346" cy="659130"/>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Arial"/>
                <a:ea typeface="Arial"/>
                <a:cs typeface="Arial"/>
                <a:sym typeface="Arial"/>
              </a:rPr>
              <a:t>[12]Talebian, N., &amp; Jafarinezhad, F. (2013). Morphology-controlled synthesis of SnO2 nanostructures using hydrothermal method and their photocatalytic applications. ELSEVIER.</a:t>
            </a:r>
          </a:p>
        </p:txBody>
      </p:sp>
      <p:sp>
        <p:nvSpPr>
          <p:cNvPr name="TextBox 89" id="89"/>
          <p:cNvSpPr txBox="true"/>
          <p:nvPr/>
        </p:nvSpPr>
        <p:spPr>
          <a:xfrm rot="0">
            <a:off x="2047097" y="5967486"/>
            <a:ext cx="983095" cy="548980"/>
          </a:xfrm>
          <a:prstGeom prst="rect">
            <a:avLst/>
          </a:prstGeom>
        </p:spPr>
        <p:txBody>
          <a:bodyPr anchor="t" rtlCol="false" tIns="0" lIns="0" bIns="0" rIns="0">
            <a:spAutoFit/>
          </a:bodyPr>
          <a:lstStyle/>
          <a:p>
            <a:pPr algn="ctr">
              <a:lnSpc>
                <a:spcPts val="2170"/>
              </a:lnSpc>
            </a:pPr>
            <a:r>
              <a:rPr lang="en-US" sz="1550">
                <a:solidFill>
                  <a:srgbClr val="000000"/>
                </a:solidFill>
                <a:latin typeface="Public Sans"/>
                <a:ea typeface="Public Sans"/>
                <a:cs typeface="Public Sans"/>
                <a:sym typeface="Public Sans"/>
              </a:rPr>
              <a:t>Para la autoclave</a:t>
            </a:r>
          </a:p>
        </p:txBody>
      </p:sp>
      <p:sp>
        <p:nvSpPr>
          <p:cNvPr name="TextBox 90" id="90"/>
          <p:cNvSpPr txBox="true"/>
          <p:nvPr/>
        </p:nvSpPr>
        <p:spPr>
          <a:xfrm rot="0">
            <a:off x="3488454" y="6113927"/>
            <a:ext cx="3244198" cy="353426"/>
          </a:xfrm>
          <a:prstGeom prst="rect">
            <a:avLst/>
          </a:prstGeom>
        </p:spPr>
        <p:txBody>
          <a:bodyPr anchor="t" rtlCol="false" tIns="0" lIns="0" bIns="0" rIns="0">
            <a:spAutoFit/>
          </a:bodyPr>
          <a:lstStyle/>
          <a:p>
            <a:pPr algn="ctr">
              <a:lnSpc>
                <a:spcPts val="2832"/>
              </a:lnSpc>
            </a:pPr>
            <a:r>
              <a:rPr lang="en-US" sz="2023">
                <a:solidFill>
                  <a:srgbClr val="000000"/>
                </a:solidFill>
                <a:latin typeface="Public Sans"/>
                <a:ea typeface="Public Sans"/>
                <a:cs typeface="Public Sans"/>
                <a:sym typeface="Public Sans"/>
              </a:rPr>
              <a:t>120 ºC por 4.5h.</a:t>
            </a:r>
          </a:p>
        </p:txBody>
      </p:sp>
      <p:sp>
        <p:nvSpPr>
          <p:cNvPr name="TextBox 91" id="91"/>
          <p:cNvSpPr txBox="true"/>
          <p:nvPr/>
        </p:nvSpPr>
        <p:spPr>
          <a:xfrm rot="0">
            <a:off x="4147276" y="5646206"/>
            <a:ext cx="2697111" cy="328724"/>
          </a:xfrm>
          <a:prstGeom prst="rect">
            <a:avLst/>
          </a:prstGeom>
        </p:spPr>
        <p:txBody>
          <a:bodyPr anchor="t" rtlCol="false" tIns="0" lIns="0" bIns="0" rIns="0">
            <a:spAutoFit/>
          </a:bodyPr>
          <a:lstStyle/>
          <a:p>
            <a:pPr algn="ctr">
              <a:lnSpc>
                <a:spcPts val="2751"/>
              </a:lnSpc>
              <a:spcBef>
                <a:spcPct val="0"/>
              </a:spcBef>
            </a:pPr>
            <a:r>
              <a:rPr lang="en-US" b="true" sz="1965">
                <a:solidFill>
                  <a:srgbClr val="000000"/>
                </a:solidFill>
                <a:latin typeface="Quicksand Bold"/>
                <a:ea typeface="Quicksand Bold"/>
                <a:cs typeface="Quicksand Bold"/>
                <a:sym typeface="Quicksand Bold"/>
              </a:rPr>
              <a:t>SÍntesis hidrotermal</a:t>
            </a:r>
          </a:p>
        </p:txBody>
      </p:sp>
      <p:sp>
        <p:nvSpPr>
          <p:cNvPr name="TextBox 92" id="92"/>
          <p:cNvSpPr txBox="true"/>
          <p:nvPr/>
        </p:nvSpPr>
        <p:spPr>
          <a:xfrm rot="0">
            <a:off x="12374715" y="1431835"/>
            <a:ext cx="3373006" cy="719918"/>
          </a:xfrm>
          <a:prstGeom prst="rect">
            <a:avLst/>
          </a:prstGeom>
        </p:spPr>
        <p:txBody>
          <a:bodyPr anchor="t" rtlCol="false" tIns="0" lIns="0" bIns="0" rIns="0">
            <a:spAutoFit/>
          </a:bodyPr>
          <a:lstStyle/>
          <a:p>
            <a:pPr algn="ctr">
              <a:lnSpc>
                <a:spcPts val="5914"/>
              </a:lnSpc>
            </a:pPr>
            <a:r>
              <a:rPr lang="en-US" sz="4224" b="true">
                <a:solidFill>
                  <a:srgbClr val="54BAB9"/>
                </a:solidFill>
                <a:latin typeface="Open Sans Bold"/>
                <a:ea typeface="Open Sans Bold"/>
                <a:cs typeface="Open Sans Bold"/>
                <a:sym typeface="Open Sans Bold"/>
              </a:rPr>
              <a:t>Fotocatálisis</a:t>
            </a:r>
          </a:p>
        </p:txBody>
      </p:sp>
      <p:sp>
        <p:nvSpPr>
          <p:cNvPr name="TextBox 93" id="93"/>
          <p:cNvSpPr txBox="true"/>
          <p:nvPr/>
        </p:nvSpPr>
        <p:spPr>
          <a:xfrm rot="0">
            <a:off x="5923506" y="2698903"/>
            <a:ext cx="1344883" cy="1523029"/>
          </a:xfrm>
          <a:prstGeom prst="rect">
            <a:avLst/>
          </a:prstGeom>
        </p:spPr>
        <p:txBody>
          <a:bodyPr anchor="t" rtlCol="false" tIns="0" lIns="0" bIns="0" rIns="0">
            <a:spAutoFit/>
          </a:bodyPr>
          <a:lstStyle/>
          <a:p>
            <a:pPr algn="ctr">
              <a:lnSpc>
                <a:spcPts val="2421"/>
              </a:lnSpc>
            </a:pPr>
            <a:r>
              <a:rPr lang="en-US" sz="1729" b="true">
                <a:solidFill>
                  <a:srgbClr val="000000"/>
                </a:solidFill>
                <a:latin typeface="Public Sans Bold"/>
                <a:ea typeface="Public Sans Bold"/>
                <a:cs typeface="Public Sans Bold"/>
                <a:sym typeface="Public Sans Bold"/>
              </a:rPr>
              <a:t>GO obtenido por el método de Hummer 10ml</a:t>
            </a:r>
          </a:p>
        </p:txBody>
      </p:sp>
      <p:grpSp>
        <p:nvGrpSpPr>
          <p:cNvPr name="Group 94" id="94"/>
          <p:cNvGrpSpPr/>
          <p:nvPr/>
        </p:nvGrpSpPr>
        <p:grpSpPr>
          <a:xfrm rot="0">
            <a:off x="1179243" y="2414535"/>
            <a:ext cx="1377780" cy="726130"/>
            <a:chOff x="0" y="0"/>
            <a:chExt cx="1837040" cy="968173"/>
          </a:xfrm>
        </p:grpSpPr>
        <p:sp>
          <p:nvSpPr>
            <p:cNvPr name="TextBox 95" id="95"/>
            <p:cNvSpPr txBox="true"/>
            <p:nvPr/>
          </p:nvSpPr>
          <p:spPr>
            <a:xfrm rot="0">
              <a:off x="0" y="-38100"/>
              <a:ext cx="1837040" cy="1006273"/>
            </a:xfrm>
            <a:prstGeom prst="rect">
              <a:avLst/>
            </a:prstGeom>
          </p:spPr>
          <p:txBody>
            <a:bodyPr anchor="t" rtlCol="false" tIns="0" lIns="0" bIns="0" rIns="0">
              <a:spAutoFit/>
            </a:bodyPr>
            <a:lstStyle/>
            <a:p>
              <a:pPr algn="ctr">
                <a:lnSpc>
                  <a:spcPts val="2015"/>
                </a:lnSpc>
              </a:pPr>
              <a:r>
                <a:rPr lang="en-US" sz="1439" b="true">
                  <a:solidFill>
                    <a:srgbClr val="000000"/>
                  </a:solidFill>
                  <a:latin typeface="Public Sans Bold"/>
                  <a:ea typeface="Public Sans Bold"/>
                  <a:cs typeface="Public Sans Bold"/>
                  <a:sym typeface="Public Sans Bold"/>
                </a:rPr>
                <a:t>Acetato de zinc dihidratado </a:t>
              </a:r>
            </a:p>
            <a:p>
              <a:pPr algn="ctr">
                <a:lnSpc>
                  <a:spcPts val="2015"/>
                </a:lnSpc>
              </a:pPr>
            </a:p>
          </p:txBody>
        </p:sp>
        <p:sp>
          <p:nvSpPr>
            <p:cNvPr name="TextBox 96" id="96"/>
            <p:cNvSpPr txBox="true"/>
            <p:nvPr/>
          </p:nvSpPr>
          <p:spPr>
            <a:xfrm rot="0">
              <a:off x="762616" y="129306"/>
              <a:ext cx="160314" cy="230116"/>
            </a:xfrm>
            <a:prstGeom prst="rect">
              <a:avLst/>
            </a:prstGeom>
          </p:spPr>
          <p:txBody>
            <a:bodyPr anchor="t" rtlCol="false" tIns="0" lIns="0" bIns="0" rIns="0">
              <a:spAutoFit/>
            </a:bodyPr>
            <a:lstStyle/>
            <a:p>
              <a:pPr algn="ctr">
                <a:lnSpc>
                  <a:spcPts val="1406"/>
                </a:lnSpc>
              </a:pPr>
              <a:r>
                <a:rPr lang="en-US" sz="1004" b="true">
                  <a:solidFill>
                    <a:srgbClr val="000000"/>
                  </a:solidFill>
                  <a:latin typeface="Public Sans Bold"/>
                  <a:ea typeface="Public Sans Bold"/>
                  <a:cs typeface="Public Sans Bold"/>
                  <a:sym typeface="Public Sans Bold"/>
                </a:rPr>
                <a:t>4  </a:t>
              </a:r>
            </a:p>
          </p:txBody>
        </p:sp>
        <p:sp>
          <p:nvSpPr>
            <p:cNvPr name="TextBox 97" id="97"/>
            <p:cNvSpPr txBox="true"/>
            <p:nvPr/>
          </p:nvSpPr>
          <p:spPr>
            <a:xfrm rot="0">
              <a:off x="1311787" y="133696"/>
              <a:ext cx="87679" cy="250069"/>
            </a:xfrm>
            <a:prstGeom prst="rect">
              <a:avLst/>
            </a:prstGeom>
          </p:spPr>
          <p:txBody>
            <a:bodyPr anchor="t" rtlCol="false" tIns="0" lIns="0" bIns="0" rIns="0">
              <a:spAutoFit/>
            </a:bodyPr>
            <a:lstStyle/>
            <a:p>
              <a:pPr algn="ctr">
                <a:lnSpc>
                  <a:spcPts val="1532"/>
                </a:lnSpc>
              </a:pPr>
              <a:r>
                <a:rPr lang="en-US" sz="1094" b="true">
                  <a:solidFill>
                    <a:srgbClr val="000000"/>
                  </a:solidFill>
                  <a:latin typeface="Public Sans Bold"/>
                  <a:ea typeface="Public Sans Bold"/>
                  <a:cs typeface="Public Sans Bold"/>
                  <a:sym typeface="Public Sans Bold"/>
                </a:rPr>
                <a:t>2</a:t>
              </a:r>
            </a:p>
          </p:txBody>
        </p:sp>
      </p:grpSp>
      <p:sp>
        <p:nvSpPr>
          <p:cNvPr name="TextBox 98" id="98"/>
          <p:cNvSpPr txBox="true"/>
          <p:nvPr/>
        </p:nvSpPr>
        <p:spPr>
          <a:xfrm rot="0">
            <a:off x="2921011" y="2376435"/>
            <a:ext cx="915416" cy="773745"/>
          </a:xfrm>
          <a:prstGeom prst="rect">
            <a:avLst/>
          </a:prstGeom>
        </p:spPr>
        <p:txBody>
          <a:bodyPr anchor="t" rtlCol="false" tIns="0" lIns="0" bIns="0" rIns="0">
            <a:spAutoFit/>
          </a:bodyPr>
          <a:lstStyle/>
          <a:p>
            <a:pPr algn="ctr">
              <a:lnSpc>
                <a:spcPts val="2045"/>
              </a:lnSpc>
            </a:pPr>
            <a:r>
              <a:rPr lang="en-US" sz="1460" b="true">
                <a:solidFill>
                  <a:srgbClr val="000000"/>
                </a:solidFill>
                <a:latin typeface="Public Sans Bold"/>
                <a:ea typeface="Public Sans Bold"/>
                <a:cs typeface="Public Sans Bold"/>
                <a:sym typeface="Public Sans Bold"/>
              </a:rPr>
              <a:t>HMTA C₆H₁₂​N₄</a:t>
            </a:r>
          </a:p>
          <a:p>
            <a:pPr algn="ctr">
              <a:lnSpc>
                <a:spcPts val="2045"/>
              </a:lnSpc>
            </a:pPr>
          </a:p>
        </p:txBody>
      </p:sp>
      <p:sp>
        <p:nvSpPr>
          <p:cNvPr name="TextBox 99" id="99"/>
          <p:cNvSpPr txBox="true"/>
          <p:nvPr/>
        </p:nvSpPr>
        <p:spPr>
          <a:xfrm rot="0">
            <a:off x="2412686" y="2311220"/>
            <a:ext cx="467327" cy="545781"/>
          </a:xfrm>
          <a:prstGeom prst="rect">
            <a:avLst/>
          </a:prstGeom>
        </p:spPr>
        <p:txBody>
          <a:bodyPr anchor="t" rtlCol="false" tIns="0" lIns="0" bIns="0" rIns="0">
            <a:spAutoFit/>
          </a:bodyPr>
          <a:lstStyle/>
          <a:p>
            <a:pPr algn="ctr">
              <a:lnSpc>
                <a:spcPts val="4444"/>
              </a:lnSpc>
            </a:pPr>
            <a:r>
              <a:rPr lang="en-US" sz="3174" b="true">
                <a:solidFill>
                  <a:srgbClr val="000000"/>
                </a:solidFill>
                <a:latin typeface="Public Sans Bold"/>
                <a:ea typeface="Public Sans Bold"/>
                <a:cs typeface="Public Sans Bold"/>
                <a:sym typeface="Public Sans Bold"/>
              </a:rPr>
              <a:t>+</a:t>
            </a:r>
          </a:p>
        </p:txBody>
      </p:sp>
      <p:sp>
        <p:nvSpPr>
          <p:cNvPr name="TextBox 100" id="100"/>
          <p:cNvSpPr txBox="true"/>
          <p:nvPr/>
        </p:nvSpPr>
        <p:spPr>
          <a:xfrm rot="0">
            <a:off x="1198035" y="1428539"/>
            <a:ext cx="2424294" cy="853239"/>
          </a:xfrm>
          <a:prstGeom prst="rect">
            <a:avLst/>
          </a:prstGeom>
        </p:spPr>
        <p:txBody>
          <a:bodyPr anchor="t" rtlCol="false" tIns="0" lIns="0" bIns="0" rIns="0">
            <a:spAutoFit/>
          </a:bodyPr>
          <a:lstStyle/>
          <a:p>
            <a:pPr algn="ctr">
              <a:lnSpc>
                <a:spcPts val="6963"/>
              </a:lnSpc>
            </a:pPr>
            <a:r>
              <a:rPr lang="en-US" sz="4974" b="true">
                <a:solidFill>
                  <a:srgbClr val="54BAB9"/>
                </a:solidFill>
                <a:latin typeface="Open Sans Bold"/>
                <a:ea typeface="Open Sans Bold"/>
                <a:cs typeface="Open Sans Bold"/>
                <a:sym typeface="Open Sans Bold"/>
              </a:rPr>
              <a:t>Síntesis</a:t>
            </a:r>
          </a:p>
        </p:txBody>
      </p:sp>
      <p:sp>
        <p:nvSpPr>
          <p:cNvPr name="TextBox 101" id="101"/>
          <p:cNvSpPr txBox="true"/>
          <p:nvPr/>
        </p:nvSpPr>
        <p:spPr>
          <a:xfrm rot="0">
            <a:off x="14797391" y="8764870"/>
            <a:ext cx="1539344" cy="619818"/>
          </a:xfrm>
          <a:prstGeom prst="rect">
            <a:avLst/>
          </a:prstGeom>
        </p:spPr>
        <p:txBody>
          <a:bodyPr anchor="t" rtlCol="false" tIns="0" lIns="0" bIns="0" rIns="0">
            <a:spAutoFit/>
          </a:bodyPr>
          <a:lstStyle/>
          <a:p>
            <a:pPr algn="just">
              <a:lnSpc>
                <a:spcPts val="1678"/>
              </a:lnSpc>
            </a:pPr>
            <a:r>
              <a:rPr lang="en-US" sz="1199" b="true">
                <a:solidFill>
                  <a:srgbClr val="000000"/>
                </a:solidFill>
                <a:latin typeface="Open Sans Bold"/>
                <a:ea typeface="Open Sans Bold"/>
                <a:cs typeface="Open Sans Bold"/>
                <a:sym typeface="Open Sans Bold"/>
              </a:rPr>
              <a:t>Espectrofotómetros de doble haz y solo monocromador.</a:t>
            </a:r>
          </a:p>
        </p:txBody>
      </p:sp>
      <p:sp>
        <p:nvSpPr>
          <p:cNvPr name="TextBox 102" id="102"/>
          <p:cNvSpPr txBox="true"/>
          <p:nvPr/>
        </p:nvSpPr>
        <p:spPr>
          <a:xfrm rot="0">
            <a:off x="14808410" y="8549024"/>
            <a:ext cx="886224" cy="441217"/>
          </a:xfrm>
          <a:prstGeom prst="rect">
            <a:avLst/>
          </a:prstGeom>
        </p:spPr>
        <p:txBody>
          <a:bodyPr anchor="t" rtlCol="false" tIns="0" lIns="0" bIns="0" rIns="0">
            <a:spAutoFit/>
          </a:bodyPr>
          <a:lstStyle/>
          <a:p>
            <a:pPr algn="ctr">
              <a:lnSpc>
                <a:spcPts val="1773"/>
              </a:lnSpc>
            </a:pPr>
            <a:r>
              <a:rPr lang="en-US" sz="1266" b="true">
                <a:solidFill>
                  <a:srgbClr val="000000"/>
                </a:solidFill>
                <a:latin typeface="Open Sans Bold"/>
                <a:ea typeface="Open Sans Bold"/>
                <a:cs typeface="Open Sans Bold"/>
                <a:sym typeface="Open Sans Bold"/>
              </a:rPr>
              <a:t>Jasco V-670</a:t>
            </a:r>
          </a:p>
          <a:p>
            <a:pPr algn="ctr">
              <a:lnSpc>
                <a:spcPts val="1773"/>
              </a:lnSpc>
            </a:pPr>
          </a:p>
        </p:txBody>
      </p:sp>
      <p:sp>
        <p:nvSpPr>
          <p:cNvPr name="TextBox 103" id="103"/>
          <p:cNvSpPr txBox="true"/>
          <p:nvPr/>
        </p:nvSpPr>
        <p:spPr>
          <a:xfrm rot="0">
            <a:off x="12624762" y="6092184"/>
            <a:ext cx="648567" cy="218811"/>
          </a:xfrm>
          <a:prstGeom prst="rect">
            <a:avLst/>
          </a:prstGeom>
        </p:spPr>
        <p:txBody>
          <a:bodyPr anchor="t" rtlCol="false" tIns="0" lIns="0" bIns="0" rIns="0">
            <a:spAutoFit/>
          </a:bodyPr>
          <a:lstStyle/>
          <a:p>
            <a:pPr algn="ctr">
              <a:lnSpc>
                <a:spcPts val="1773"/>
              </a:lnSpc>
            </a:pPr>
            <a:r>
              <a:rPr lang="en-US" sz="1266" b="true">
                <a:solidFill>
                  <a:srgbClr val="000000"/>
                </a:solidFill>
                <a:latin typeface="Open Sans Bold"/>
                <a:ea typeface="Open Sans Bold"/>
                <a:cs typeface="Open Sans Bold"/>
                <a:sym typeface="Open Sans Bold"/>
              </a:rPr>
              <a:t>Monitor</a:t>
            </a:r>
          </a:p>
        </p:txBody>
      </p:sp>
      <p:sp>
        <p:nvSpPr>
          <p:cNvPr name="TextBox 104" id="104"/>
          <p:cNvSpPr txBox="true"/>
          <p:nvPr/>
        </p:nvSpPr>
        <p:spPr>
          <a:xfrm rot="0">
            <a:off x="3622330" y="2636872"/>
            <a:ext cx="2111085" cy="383108"/>
          </a:xfrm>
          <a:prstGeom prst="rect">
            <a:avLst/>
          </a:prstGeom>
        </p:spPr>
        <p:txBody>
          <a:bodyPr anchor="t" rtlCol="false" tIns="0" lIns="0" bIns="0" rIns="0">
            <a:spAutoFit/>
          </a:bodyPr>
          <a:lstStyle/>
          <a:p>
            <a:pPr algn="ctr">
              <a:lnSpc>
                <a:spcPts val="3033"/>
              </a:lnSpc>
            </a:pPr>
            <a:r>
              <a:rPr lang="en-US" sz="2167" b="true">
                <a:solidFill>
                  <a:srgbClr val="000000"/>
                </a:solidFill>
                <a:latin typeface="Public Sans Bold"/>
                <a:ea typeface="Public Sans Bold"/>
                <a:cs typeface="Public Sans Bold"/>
                <a:sym typeface="Public Sans Bold"/>
              </a:rPr>
              <a:t>NaOH </a:t>
            </a:r>
          </a:p>
        </p:txBody>
      </p:sp>
      <p:sp>
        <p:nvSpPr>
          <p:cNvPr name="TextBox 105" id="105"/>
          <p:cNvSpPr txBox="true"/>
          <p:nvPr/>
        </p:nvSpPr>
        <p:spPr>
          <a:xfrm rot="0">
            <a:off x="2553756" y="-104977"/>
            <a:ext cx="7019731"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Desarrollo Experimental</a:t>
            </a:r>
          </a:p>
        </p:txBody>
      </p:sp>
      <p:sp>
        <p:nvSpPr>
          <p:cNvPr name="TextBox 106" id="106"/>
          <p:cNvSpPr txBox="true"/>
          <p:nvPr/>
        </p:nvSpPr>
        <p:spPr>
          <a:xfrm rot="0">
            <a:off x="936259" y="8890993"/>
            <a:ext cx="9492364" cy="611505"/>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Figura 27. A la izquierda el “Desarrollo experimental del decorado del SnO₂@GO”, a la derechaelprocesofotocatalitico del AM y R6G [11].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10800000">
            <a:off x="13196866" y="3165119"/>
            <a:ext cx="579359" cy="2313546"/>
          </a:xfrm>
          <a:custGeom>
            <a:avLst/>
            <a:gdLst/>
            <a:ahLst/>
            <a:cxnLst/>
            <a:rect r="r" b="b" t="t" l="l"/>
            <a:pathLst>
              <a:path h="2313546" w="579359">
                <a:moveTo>
                  <a:pt x="0" y="0"/>
                </a:moveTo>
                <a:lnTo>
                  <a:pt x="579359" y="0"/>
                </a:lnTo>
                <a:lnTo>
                  <a:pt x="579359" y="2313545"/>
                </a:lnTo>
                <a:lnTo>
                  <a:pt x="0" y="2313545"/>
                </a:lnTo>
                <a:lnTo>
                  <a:pt x="0" y="0"/>
                </a:lnTo>
                <a:close/>
              </a:path>
            </a:pathLst>
          </a:custGeom>
          <a:blipFill>
            <a:blip r:embed="rId4"/>
            <a:stretch>
              <a:fillRect l="0" t="0" r="0" b="0"/>
            </a:stretch>
          </a:blipFill>
        </p:spPr>
      </p:sp>
      <p:grpSp>
        <p:nvGrpSpPr>
          <p:cNvPr name="Group 4" id="4"/>
          <p:cNvGrpSpPr/>
          <p:nvPr/>
        </p:nvGrpSpPr>
        <p:grpSpPr>
          <a:xfrm rot="0">
            <a:off x="1028700" y="2863463"/>
            <a:ext cx="2767973" cy="2613937"/>
            <a:chOff x="0" y="0"/>
            <a:chExt cx="804577" cy="759803"/>
          </a:xfrm>
        </p:grpSpPr>
        <p:sp>
          <p:nvSpPr>
            <p:cNvPr name="Freeform 5" id="5"/>
            <p:cNvSpPr/>
            <p:nvPr/>
          </p:nvSpPr>
          <p:spPr>
            <a:xfrm flipH="false" flipV="false" rot="0">
              <a:off x="0" y="0"/>
              <a:ext cx="804577" cy="759803"/>
            </a:xfrm>
            <a:custGeom>
              <a:avLst/>
              <a:gdLst/>
              <a:ahLst/>
              <a:cxnLst/>
              <a:rect r="r" b="b" t="t" l="l"/>
              <a:pathLst>
                <a:path h="759803" w="804577">
                  <a:moveTo>
                    <a:pt x="30767" y="0"/>
                  </a:moveTo>
                  <a:lnTo>
                    <a:pt x="773811" y="0"/>
                  </a:lnTo>
                  <a:cubicBezTo>
                    <a:pt x="781971" y="0"/>
                    <a:pt x="789796" y="3241"/>
                    <a:pt x="795566" y="9011"/>
                  </a:cubicBezTo>
                  <a:cubicBezTo>
                    <a:pt x="801336" y="14781"/>
                    <a:pt x="804577" y="22607"/>
                    <a:pt x="804577" y="30767"/>
                  </a:cubicBezTo>
                  <a:lnTo>
                    <a:pt x="804577" y="729037"/>
                  </a:lnTo>
                  <a:cubicBezTo>
                    <a:pt x="804577" y="737197"/>
                    <a:pt x="801336" y="745022"/>
                    <a:pt x="795566" y="750792"/>
                  </a:cubicBezTo>
                  <a:cubicBezTo>
                    <a:pt x="789796" y="756562"/>
                    <a:pt x="781971" y="759803"/>
                    <a:pt x="773811" y="759803"/>
                  </a:cubicBezTo>
                  <a:lnTo>
                    <a:pt x="30767" y="759803"/>
                  </a:lnTo>
                  <a:cubicBezTo>
                    <a:pt x="22607" y="759803"/>
                    <a:pt x="14781" y="756562"/>
                    <a:pt x="9011" y="750792"/>
                  </a:cubicBezTo>
                  <a:cubicBezTo>
                    <a:pt x="3241" y="745022"/>
                    <a:pt x="0" y="737197"/>
                    <a:pt x="0" y="729037"/>
                  </a:cubicBezTo>
                  <a:lnTo>
                    <a:pt x="0" y="30767"/>
                  </a:lnTo>
                  <a:cubicBezTo>
                    <a:pt x="0" y="22607"/>
                    <a:pt x="3241" y="14781"/>
                    <a:pt x="9011" y="9011"/>
                  </a:cubicBezTo>
                  <a:cubicBezTo>
                    <a:pt x="14781" y="3241"/>
                    <a:pt x="22607" y="0"/>
                    <a:pt x="30767" y="0"/>
                  </a:cubicBezTo>
                  <a:close/>
                </a:path>
              </a:pathLst>
            </a:custGeom>
            <a:solidFill>
              <a:srgbClr val="E9DAC1">
                <a:alpha val="44706"/>
              </a:srgbClr>
            </a:solidFill>
          </p:spPr>
        </p:sp>
        <p:sp>
          <p:nvSpPr>
            <p:cNvPr name="TextBox 6" id="6"/>
            <p:cNvSpPr txBox="true"/>
            <p:nvPr/>
          </p:nvSpPr>
          <p:spPr>
            <a:xfrm>
              <a:off x="0" y="-19050"/>
              <a:ext cx="804577" cy="778853"/>
            </a:xfrm>
            <a:prstGeom prst="rect">
              <a:avLst/>
            </a:prstGeom>
          </p:spPr>
          <p:txBody>
            <a:bodyPr anchor="ctr" rtlCol="false" tIns="27503" lIns="27503" bIns="27503" rIns="27503"/>
            <a:lstStyle/>
            <a:p>
              <a:pPr algn="ctr">
                <a:lnSpc>
                  <a:spcPts val="906"/>
                </a:lnSpc>
              </a:pPr>
            </a:p>
          </p:txBody>
        </p:sp>
      </p:grpSp>
      <p:grpSp>
        <p:nvGrpSpPr>
          <p:cNvPr name="Group 7" id="7"/>
          <p:cNvGrpSpPr/>
          <p:nvPr/>
        </p:nvGrpSpPr>
        <p:grpSpPr>
          <a:xfrm rot="0">
            <a:off x="4053387" y="2863463"/>
            <a:ext cx="2884888" cy="2613105"/>
            <a:chOff x="0" y="0"/>
            <a:chExt cx="838562" cy="759562"/>
          </a:xfrm>
        </p:grpSpPr>
        <p:sp>
          <p:nvSpPr>
            <p:cNvPr name="Freeform 8" id="8"/>
            <p:cNvSpPr/>
            <p:nvPr/>
          </p:nvSpPr>
          <p:spPr>
            <a:xfrm flipH="false" flipV="false" rot="0">
              <a:off x="0" y="0"/>
              <a:ext cx="838562" cy="759562"/>
            </a:xfrm>
            <a:custGeom>
              <a:avLst/>
              <a:gdLst/>
              <a:ahLst/>
              <a:cxnLst/>
              <a:rect r="r" b="b" t="t" l="l"/>
              <a:pathLst>
                <a:path h="759562" w="838562">
                  <a:moveTo>
                    <a:pt x="29520" y="0"/>
                  </a:moveTo>
                  <a:lnTo>
                    <a:pt x="809042" y="0"/>
                  </a:lnTo>
                  <a:cubicBezTo>
                    <a:pt x="825345" y="0"/>
                    <a:pt x="838562" y="13216"/>
                    <a:pt x="838562" y="29520"/>
                  </a:cubicBezTo>
                  <a:lnTo>
                    <a:pt x="838562" y="730042"/>
                  </a:lnTo>
                  <a:cubicBezTo>
                    <a:pt x="838562" y="746345"/>
                    <a:pt x="825345" y="759562"/>
                    <a:pt x="809042" y="759562"/>
                  </a:cubicBezTo>
                  <a:lnTo>
                    <a:pt x="29520" y="759562"/>
                  </a:lnTo>
                  <a:cubicBezTo>
                    <a:pt x="21691" y="759562"/>
                    <a:pt x="14182" y="756451"/>
                    <a:pt x="8646" y="750915"/>
                  </a:cubicBezTo>
                  <a:cubicBezTo>
                    <a:pt x="3110" y="745379"/>
                    <a:pt x="0" y="737871"/>
                    <a:pt x="0" y="730042"/>
                  </a:cubicBezTo>
                  <a:lnTo>
                    <a:pt x="0" y="29520"/>
                  </a:lnTo>
                  <a:cubicBezTo>
                    <a:pt x="0" y="13216"/>
                    <a:pt x="13216" y="0"/>
                    <a:pt x="29520" y="0"/>
                  </a:cubicBezTo>
                  <a:close/>
                </a:path>
              </a:pathLst>
            </a:custGeom>
            <a:solidFill>
              <a:srgbClr val="E9DAC1">
                <a:alpha val="44706"/>
              </a:srgbClr>
            </a:solidFill>
          </p:spPr>
        </p:sp>
        <p:sp>
          <p:nvSpPr>
            <p:cNvPr name="TextBox 9" id="9"/>
            <p:cNvSpPr txBox="true"/>
            <p:nvPr/>
          </p:nvSpPr>
          <p:spPr>
            <a:xfrm>
              <a:off x="0" y="-19050"/>
              <a:ext cx="838562" cy="778612"/>
            </a:xfrm>
            <a:prstGeom prst="rect">
              <a:avLst/>
            </a:prstGeom>
          </p:spPr>
          <p:txBody>
            <a:bodyPr anchor="ctr" rtlCol="false" tIns="27503" lIns="27503" bIns="27503" rIns="27503"/>
            <a:lstStyle/>
            <a:p>
              <a:pPr algn="ctr">
                <a:lnSpc>
                  <a:spcPts val="906"/>
                </a:lnSpc>
              </a:pPr>
            </a:p>
          </p:txBody>
        </p:sp>
      </p:grpSp>
      <p:sp>
        <p:nvSpPr>
          <p:cNvPr name="Freeform 10" id="10"/>
          <p:cNvSpPr/>
          <p:nvPr/>
        </p:nvSpPr>
        <p:spPr>
          <a:xfrm flipH="false" flipV="false" rot="0">
            <a:off x="1567909" y="2966464"/>
            <a:ext cx="1689554" cy="2510937"/>
          </a:xfrm>
          <a:custGeom>
            <a:avLst/>
            <a:gdLst/>
            <a:ahLst/>
            <a:cxnLst/>
            <a:rect r="r" b="b" t="t" l="l"/>
            <a:pathLst>
              <a:path h="2510937" w="1689554">
                <a:moveTo>
                  <a:pt x="0" y="0"/>
                </a:moveTo>
                <a:lnTo>
                  <a:pt x="1689554" y="0"/>
                </a:lnTo>
                <a:lnTo>
                  <a:pt x="1689554" y="2510937"/>
                </a:lnTo>
                <a:lnTo>
                  <a:pt x="0" y="2510937"/>
                </a:lnTo>
                <a:lnTo>
                  <a:pt x="0" y="0"/>
                </a:lnTo>
                <a:close/>
              </a:path>
            </a:pathLst>
          </a:custGeom>
          <a:blipFill>
            <a:blip r:embed="rId5"/>
            <a:stretch>
              <a:fillRect l="0" t="0" r="0" b="0"/>
            </a:stretch>
          </a:blipFill>
        </p:spPr>
      </p:sp>
      <p:grpSp>
        <p:nvGrpSpPr>
          <p:cNvPr name="Group 11" id="11"/>
          <p:cNvGrpSpPr/>
          <p:nvPr/>
        </p:nvGrpSpPr>
        <p:grpSpPr>
          <a:xfrm rot="0">
            <a:off x="1034362" y="6161552"/>
            <a:ext cx="2194057" cy="2613937"/>
            <a:chOff x="0" y="0"/>
            <a:chExt cx="637755" cy="759803"/>
          </a:xfrm>
        </p:grpSpPr>
        <p:sp>
          <p:nvSpPr>
            <p:cNvPr name="Freeform 12" id="12"/>
            <p:cNvSpPr/>
            <p:nvPr/>
          </p:nvSpPr>
          <p:spPr>
            <a:xfrm flipH="false" flipV="false" rot="0">
              <a:off x="0" y="0"/>
              <a:ext cx="637755" cy="759803"/>
            </a:xfrm>
            <a:custGeom>
              <a:avLst/>
              <a:gdLst/>
              <a:ahLst/>
              <a:cxnLst/>
              <a:rect r="r" b="b" t="t" l="l"/>
              <a:pathLst>
                <a:path h="759803" w="637755">
                  <a:moveTo>
                    <a:pt x="38814" y="0"/>
                  </a:moveTo>
                  <a:lnTo>
                    <a:pt x="598941" y="0"/>
                  </a:lnTo>
                  <a:cubicBezTo>
                    <a:pt x="609235" y="0"/>
                    <a:pt x="619108" y="4089"/>
                    <a:pt x="626387" y="11368"/>
                  </a:cubicBezTo>
                  <a:cubicBezTo>
                    <a:pt x="633666" y="18648"/>
                    <a:pt x="637755" y="28520"/>
                    <a:pt x="637755" y="38814"/>
                  </a:cubicBezTo>
                  <a:lnTo>
                    <a:pt x="637755" y="720989"/>
                  </a:lnTo>
                  <a:cubicBezTo>
                    <a:pt x="637755" y="731283"/>
                    <a:pt x="633666" y="741156"/>
                    <a:pt x="626387" y="748435"/>
                  </a:cubicBezTo>
                  <a:cubicBezTo>
                    <a:pt x="619108" y="755714"/>
                    <a:pt x="609235" y="759803"/>
                    <a:pt x="598941" y="759803"/>
                  </a:cubicBezTo>
                  <a:lnTo>
                    <a:pt x="38814" y="759803"/>
                  </a:lnTo>
                  <a:cubicBezTo>
                    <a:pt x="28520" y="759803"/>
                    <a:pt x="18648" y="755714"/>
                    <a:pt x="11368" y="748435"/>
                  </a:cubicBezTo>
                  <a:cubicBezTo>
                    <a:pt x="4089" y="741156"/>
                    <a:pt x="0" y="731283"/>
                    <a:pt x="0" y="720989"/>
                  </a:cubicBezTo>
                  <a:lnTo>
                    <a:pt x="0" y="38814"/>
                  </a:lnTo>
                  <a:cubicBezTo>
                    <a:pt x="0" y="28520"/>
                    <a:pt x="4089" y="18648"/>
                    <a:pt x="11368" y="11368"/>
                  </a:cubicBezTo>
                  <a:cubicBezTo>
                    <a:pt x="18648" y="4089"/>
                    <a:pt x="28520" y="0"/>
                    <a:pt x="38814" y="0"/>
                  </a:cubicBezTo>
                  <a:close/>
                </a:path>
              </a:pathLst>
            </a:custGeom>
            <a:solidFill>
              <a:srgbClr val="E9DAC1">
                <a:alpha val="44706"/>
              </a:srgbClr>
            </a:solidFill>
          </p:spPr>
        </p:sp>
        <p:sp>
          <p:nvSpPr>
            <p:cNvPr name="TextBox 13" id="13"/>
            <p:cNvSpPr txBox="true"/>
            <p:nvPr/>
          </p:nvSpPr>
          <p:spPr>
            <a:xfrm>
              <a:off x="0" y="-19050"/>
              <a:ext cx="637755" cy="778853"/>
            </a:xfrm>
            <a:prstGeom prst="rect">
              <a:avLst/>
            </a:prstGeom>
          </p:spPr>
          <p:txBody>
            <a:bodyPr anchor="ctr" rtlCol="false" tIns="27503" lIns="27503" bIns="27503" rIns="27503"/>
            <a:lstStyle/>
            <a:p>
              <a:pPr algn="ctr">
                <a:lnSpc>
                  <a:spcPts val="906"/>
                </a:lnSpc>
              </a:pPr>
            </a:p>
          </p:txBody>
        </p:sp>
      </p:grpSp>
      <p:grpSp>
        <p:nvGrpSpPr>
          <p:cNvPr name="Group 14" id="14"/>
          <p:cNvGrpSpPr/>
          <p:nvPr/>
        </p:nvGrpSpPr>
        <p:grpSpPr>
          <a:xfrm rot="0">
            <a:off x="3463492" y="6169983"/>
            <a:ext cx="3214698" cy="2613937"/>
            <a:chOff x="0" y="0"/>
            <a:chExt cx="934429" cy="759803"/>
          </a:xfrm>
        </p:grpSpPr>
        <p:sp>
          <p:nvSpPr>
            <p:cNvPr name="Freeform 15" id="15"/>
            <p:cNvSpPr/>
            <p:nvPr/>
          </p:nvSpPr>
          <p:spPr>
            <a:xfrm flipH="false" flipV="false" rot="0">
              <a:off x="0" y="0"/>
              <a:ext cx="934429" cy="759803"/>
            </a:xfrm>
            <a:custGeom>
              <a:avLst/>
              <a:gdLst/>
              <a:ahLst/>
              <a:cxnLst/>
              <a:rect r="r" b="b" t="t" l="l"/>
              <a:pathLst>
                <a:path h="759803" w="934429">
                  <a:moveTo>
                    <a:pt x="26491" y="0"/>
                  </a:moveTo>
                  <a:lnTo>
                    <a:pt x="907938" y="0"/>
                  </a:lnTo>
                  <a:cubicBezTo>
                    <a:pt x="922568" y="0"/>
                    <a:pt x="934429" y="11861"/>
                    <a:pt x="934429" y="26491"/>
                  </a:cubicBezTo>
                  <a:lnTo>
                    <a:pt x="934429" y="733312"/>
                  </a:lnTo>
                  <a:cubicBezTo>
                    <a:pt x="934429" y="740338"/>
                    <a:pt x="931638" y="747076"/>
                    <a:pt x="926670" y="752044"/>
                  </a:cubicBezTo>
                  <a:cubicBezTo>
                    <a:pt x="921702" y="757012"/>
                    <a:pt x="914963" y="759803"/>
                    <a:pt x="907938" y="759803"/>
                  </a:cubicBezTo>
                  <a:lnTo>
                    <a:pt x="26491" y="759803"/>
                  </a:lnTo>
                  <a:cubicBezTo>
                    <a:pt x="19465" y="759803"/>
                    <a:pt x="12727" y="757012"/>
                    <a:pt x="7759" y="752044"/>
                  </a:cubicBezTo>
                  <a:cubicBezTo>
                    <a:pt x="2791" y="747076"/>
                    <a:pt x="0" y="740338"/>
                    <a:pt x="0" y="733312"/>
                  </a:cubicBezTo>
                  <a:lnTo>
                    <a:pt x="0" y="26491"/>
                  </a:lnTo>
                  <a:cubicBezTo>
                    <a:pt x="0" y="19465"/>
                    <a:pt x="2791" y="12727"/>
                    <a:pt x="7759" y="7759"/>
                  </a:cubicBezTo>
                  <a:cubicBezTo>
                    <a:pt x="12727" y="2791"/>
                    <a:pt x="19465" y="0"/>
                    <a:pt x="26491" y="0"/>
                  </a:cubicBezTo>
                  <a:close/>
                </a:path>
              </a:pathLst>
            </a:custGeom>
            <a:solidFill>
              <a:srgbClr val="E9DAC1">
                <a:alpha val="44706"/>
              </a:srgbClr>
            </a:solidFill>
          </p:spPr>
        </p:sp>
        <p:sp>
          <p:nvSpPr>
            <p:cNvPr name="TextBox 16" id="16"/>
            <p:cNvSpPr txBox="true"/>
            <p:nvPr/>
          </p:nvSpPr>
          <p:spPr>
            <a:xfrm>
              <a:off x="0" y="-19050"/>
              <a:ext cx="934429" cy="778853"/>
            </a:xfrm>
            <a:prstGeom prst="rect">
              <a:avLst/>
            </a:prstGeom>
          </p:spPr>
          <p:txBody>
            <a:bodyPr anchor="ctr" rtlCol="false" tIns="27503" lIns="27503" bIns="27503" rIns="27503"/>
            <a:lstStyle/>
            <a:p>
              <a:pPr algn="ctr">
                <a:lnSpc>
                  <a:spcPts val="906"/>
                </a:lnSpc>
              </a:pPr>
            </a:p>
          </p:txBody>
        </p:sp>
      </p:grpSp>
      <p:sp>
        <p:nvSpPr>
          <p:cNvPr name="Freeform 17" id="17"/>
          <p:cNvSpPr/>
          <p:nvPr/>
        </p:nvSpPr>
        <p:spPr>
          <a:xfrm flipH="false" flipV="false" rot="0">
            <a:off x="2010300" y="6575119"/>
            <a:ext cx="1056689" cy="2200370"/>
          </a:xfrm>
          <a:custGeom>
            <a:avLst/>
            <a:gdLst/>
            <a:ahLst/>
            <a:cxnLst/>
            <a:rect r="r" b="b" t="t" l="l"/>
            <a:pathLst>
              <a:path h="2200370" w="1056689">
                <a:moveTo>
                  <a:pt x="0" y="0"/>
                </a:moveTo>
                <a:lnTo>
                  <a:pt x="1056689" y="0"/>
                </a:lnTo>
                <a:lnTo>
                  <a:pt x="1056689" y="2200370"/>
                </a:lnTo>
                <a:lnTo>
                  <a:pt x="0" y="2200370"/>
                </a:lnTo>
                <a:lnTo>
                  <a:pt x="0" y="0"/>
                </a:lnTo>
                <a:close/>
              </a:path>
            </a:pathLst>
          </a:custGeom>
          <a:blipFill>
            <a:blip r:embed="rId6"/>
            <a:stretch>
              <a:fillRect l="0" t="0" r="0" b="0"/>
            </a:stretch>
          </a:blipFill>
        </p:spPr>
      </p:sp>
      <p:sp>
        <p:nvSpPr>
          <p:cNvPr name="Freeform 18" id="18"/>
          <p:cNvSpPr/>
          <p:nvPr/>
        </p:nvSpPr>
        <p:spPr>
          <a:xfrm flipH="false" flipV="false" rot="0">
            <a:off x="3512236" y="6568662"/>
            <a:ext cx="2564042" cy="2184184"/>
          </a:xfrm>
          <a:custGeom>
            <a:avLst/>
            <a:gdLst/>
            <a:ahLst/>
            <a:cxnLst/>
            <a:rect r="r" b="b" t="t" l="l"/>
            <a:pathLst>
              <a:path h="2184184" w="2564042">
                <a:moveTo>
                  <a:pt x="0" y="0"/>
                </a:moveTo>
                <a:lnTo>
                  <a:pt x="2564043" y="0"/>
                </a:lnTo>
                <a:lnTo>
                  <a:pt x="2564043" y="2184184"/>
                </a:lnTo>
                <a:lnTo>
                  <a:pt x="0" y="2184184"/>
                </a:lnTo>
                <a:lnTo>
                  <a:pt x="0" y="0"/>
                </a:lnTo>
                <a:close/>
              </a:path>
            </a:pathLst>
          </a:custGeom>
          <a:blipFill>
            <a:blip r:embed="rId7"/>
            <a:stretch>
              <a:fillRect l="0" t="0" r="0" b="0"/>
            </a:stretch>
          </a:blipFill>
        </p:spPr>
      </p:sp>
      <p:sp>
        <p:nvSpPr>
          <p:cNvPr name="Freeform 19" id="19"/>
          <p:cNvSpPr/>
          <p:nvPr/>
        </p:nvSpPr>
        <p:spPr>
          <a:xfrm flipH="false" flipV="false" rot="0">
            <a:off x="1071611" y="6289486"/>
            <a:ext cx="937949" cy="2485395"/>
          </a:xfrm>
          <a:custGeom>
            <a:avLst/>
            <a:gdLst/>
            <a:ahLst/>
            <a:cxnLst/>
            <a:rect r="r" b="b" t="t" l="l"/>
            <a:pathLst>
              <a:path h="2485395" w="937949">
                <a:moveTo>
                  <a:pt x="0" y="0"/>
                </a:moveTo>
                <a:lnTo>
                  <a:pt x="937949" y="0"/>
                </a:lnTo>
                <a:lnTo>
                  <a:pt x="937949" y="2485395"/>
                </a:lnTo>
                <a:lnTo>
                  <a:pt x="0" y="2485395"/>
                </a:lnTo>
                <a:lnTo>
                  <a:pt x="0" y="0"/>
                </a:lnTo>
                <a:close/>
              </a:path>
            </a:pathLst>
          </a:custGeom>
          <a:blipFill>
            <a:blip r:embed="rId8"/>
            <a:stretch>
              <a:fillRect l="0" t="0" r="0" b="0"/>
            </a:stretch>
          </a:blipFill>
        </p:spPr>
      </p:sp>
      <p:sp>
        <p:nvSpPr>
          <p:cNvPr name="Freeform 20" id="20"/>
          <p:cNvSpPr/>
          <p:nvPr/>
        </p:nvSpPr>
        <p:spPr>
          <a:xfrm flipH="false" flipV="false" rot="0">
            <a:off x="4704101" y="2965631"/>
            <a:ext cx="1689554" cy="2510937"/>
          </a:xfrm>
          <a:custGeom>
            <a:avLst/>
            <a:gdLst/>
            <a:ahLst/>
            <a:cxnLst/>
            <a:rect r="r" b="b" t="t" l="l"/>
            <a:pathLst>
              <a:path h="2510937" w="1689554">
                <a:moveTo>
                  <a:pt x="0" y="0"/>
                </a:moveTo>
                <a:lnTo>
                  <a:pt x="1689554" y="0"/>
                </a:lnTo>
                <a:lnTo>
                  <a:pt x="1689554" y="2510937"/>
                </a:lnTo>
                <a:lnTo>
                  <a:pt x="0" y="2510937"/>
                </a:lnTo>
                <a:lnTo>
                  <a:pt x="0" y="0"/>
                </a:lnTo>
                <a:close/>
              </a:path>
            </a:pathLst>
          </a:custGeom>
          <a:blipFill>
            <a:blip r:embed="rId5"/>
            <a:stretch>
              <a:fillRect l="0" t="0" r="0" b="0"/>
            </a:stretch>
          </a:blipFill>
        </p:spPr>
      </p:sp>
      <p:sp>
        <p:nvSpPr>
          <p:cNvPr name="Freeform 21" id="21"/>
          <p:cNvSpPr/>
          <p:nvPr/>
        </p:nvSpPr>
        <p:spPr>
          <a:xfrm flipH="false" flipV="false" rot="0">
            <a:off x="1071611" y="2863463"/>
            <a:ext cx="550329" cy="550329"/>
          </a:xfrm>
          <a:custGeom>
            <a:avLst/>
            <a:gdLst/>
            <a:ahLst/>
            <a:cxnLst/>
            <a:rect r="r" b="b" t="t" l="l"/>
            <a:pathLst>
              <a:path h="550329" w="550329">
                <a:moveTo>
                  <a:pt x="0" y="0"/>
                </a:moveTo>
                <a:lnTo>
                  <a:pt x="550329" y="0"/>
                </a:lnTo>
                <a:lnTo>
                  <a:pt x="550329" y="550329"/>
                </a:lnTo>
                <a:lnTo>
                  <a:pt x="0" y="5503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4053387" y="4945246"/>
            <a:ext cx="531323" cy="531323"/>
          </a:xfrm>
          <a:custGeom>
            <a:avLst/>
            <a:gdLst/>
            <a:ahLst/>
            <a:cxnLst/>
            <a:rect r="r" b="b" t="t" l="l"/>
            <a:pathLst>
              <a:path h="531323" w="531323">
                <a:moveTo>
                  <a:pt x="0" y="0"/>
                </a:moveTo>
                <a:lnTo>
                  <a:pt x="531323" y="0"/>
                </a:lnTo>
                <a:lnTo>
                  <a:pt x="531323" y="531322"/>
                </a:lnTo>
                <a:lnTo>
                  <a:pt x="0" y="531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2685685" y="8232146"/>
            <a:ext cx="542734" cy="542734"/>
          </a:xfrm>
          <a:custGeom>
            <a:avLst/>
            <a:gdLst/>
            <a:ahLst/>
            <a:cxnLst/>
            <a:rect r="r" b="b" t="t" l="l"/>
            <a:pathLst>
              <a:path h="542734" w="542734">
                <a:moveTo>
                  <a:pt x="0" y="0"/>
                </a:moveTo>
                <a:lnTo>
                  <a:pt x="542735" y="0"/>
                </a:lnTo>
                <a:lnTo>
                  <a:pt x="542735" y="542735"/>
                </a:lnTo>
                <a:lnTo>
                  <a:pt x="0" y="5427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6076279" y="8209948"/>
            <a:ext cx="564933" cy="564933"/>
          </a:xfrm>
          <a:custGeom>
            <a:avLst/>
            <a:gdLst/>
            <a:ahLst/>
            <a:cxnLst/>
            <a:rect r="r" b="b" t="t" l="l"/>
            <a:pathLst>
              <a:path h="564933" w="564933">
                <a:moveTo>
                  <a:pt x="0" y="0"/>
                </a:moveTo>
                <a:lnTo>
                  <a:pt x="564933" y="0"/>
                </a:lnTo>
                <a:lnTo>
                  <a:pt x="564933" y="564933"/>
                </a:lnTo>
                <a:lnTo>
                  <a:pt x="0" y="56493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2910472">
            <a:off x="5859475" y="2398292"/>
            <a:ext cx="471547" cy="1142864"/>
          </a:xfrm>
          <a:custGeom>
            <a:avLst/>
            <a:gdLst/>
            <a:ahLst/>
            <a:cxnLst/>
            <a:rect r="r" b="b" t="t" l="l"/>
            <a:pathLst>
              <a:path h="1142864" w="471547">
                <a:moveTo>
                  <a:pt x="0" y="0"/>
                </a:moveTo>
                <a:lnTo>
                  <a:pt x="471548" y="0"/>
                </a:lnTo>
                <a:lnTo>
                  <a:pt x="471548" y="1142864"/>
                </a:lnTo>
                <a:lnTo>
                  <a:pt x="0" y="1142864"/>
                </a:lnTo>
                <a:lnTo>
                  <a:pt x="0" y="0"/>
                </a:lnTo>
                <a:close/>
              </a:path>
            </a:pathLst>
          </a:custGeom>
          <a:blipFill>
            <a:blip r:embed="rId17"/>
            <a:stretch>
              <a:fillRect l="0" t="0" r="0" b="0"/>
            </a:stretch>
          </a:blipFill>
        </p:spPr>
      </p:sp>
      <p:sp>
        <p:nvSpPr>
          <p:cNvPr name="Freeform 26" id="26"/>
          <p:cNvSpPr/>
          <p:nvPr/>
        </p:nvSpPr>
        <p:spPr>
          <a:xfrm flipH="false" flipV="false" rot="0">
            <a:off x="6129938" y="6771280"/>
            <a:ext cx="466010" cy="1129443"/>
          </a:xfrm>
          <a:custGeom>
            <a:avLst/>
            <a:gdLst/>
            <a:ahLst/>
            <a:cxnLst/>
            <a:rect r="r" b="b" t="t" l="l"/>
            <a:pathLst>
              <a:path h="1129443" w="466010">
                <a:moveTo>
                  <a:pt x="0" y="0"/>
                </a:moveTo>
                <a:lnTo>
                  <a:pt x="466010" y="0"/>
                </a:lnTo>
                <a:lnTo>
                  <a:pt x="466010" y="1129443"/>
                </a:lnTo>
                <a:lnTo>
                  <a:pt x="0" y="1129443"/>
                </a:lnTo>
                <a:lnTo>
                  <a:pt x="0" y="0"/>
                </a:lnTo>
                <a:close/>
              </a:path>
            </a:pathLst>
          </a:custGeom>
          <a:blipFill>
            <a:blip r:embed="rId18"/>
            <a:stretch>
              <a:fillRect l="0" t="0" r="0" b="0"/>
            </a:stretch>
          </a:blipFill>
        </p:spPr>
      </p:sp>
      <p:sp>
        <p:nvSpPr>
          <p:cNvPr name="Freeform 27" id="27"/>
          <p:cNvSpPr/>
          <p:nvPr/>
        </p:nvSpPr>
        <p:spPr>
          <a:xfrm flipH="false" flipV="false" rot="0">
            <a:off x="14319150" y="4407549"/>
            <a:ext cx="2379824" cy="1071116"/>
          </a:xfrm>
          <a:custGeom>
            <a:avLst/>
            <a:gdLst/>
            <a:ahLst/>
            <a:cxnLst/>
            <a:rect r="r" b="b" t="t" l="l"/>
            <a:pathLst>
              <a:path h="1071116" w="2379824">
                <a:moveTo>
                  <a:pt x="0" y="0"/>
                </a:moveTo>
                <a:lnTo>
                  <a:pt x="2379824" y="0"/>
                </a:lnTo>
                <a:lnTo>
                  <a:pt x="2379824" y="1071115"/>
                </a:lnTo>
                <a:lnTo>
                  <a:pt x="0" y="1071115"/>
                </a:lnTo>
                <a:lnTo>
                  <a:pt x="0" y="0"/>
                </a:lnTo>
                <a:close/>
              </a:path>
            </a:pathLst>
          </a:custGeom>
          <a:blipFill>
            <a:blip r:embed="rId19"/>
            <a:stretch>
              <a:fillRect l="0" t="0" r="0" b="0"/>
            </a:stretch>
          </a:blipFill>
        </p:spPr>
      </p:sp>
      <p:sp>
        <p:nvSpPr>
          <p:cNvPr name="Freeform 28" id="28"/>
          <p:cNvSpPr/>
          <p:nvPr/>
        </p:nvSpPr>
        <p:spPr>
          <a:xfrm flipH="false" flipV="false" rot="0">
            <a:off x="14319150" y="5041418"/>
            <a:ext cx="394565" cy="398511"/>
          </a:xfrm>
          <a:custGeom>
            <a:avLst/>
            <a:gdLst/>
            <a:ahLst/>
            <a:cxnLst/>
            <a:rect r="r" b="b" t="t" l="l"/>
            <a:pathLst>
              <a:path h="398511" w="394565">
                <a:moveTo>
                  <a:pt x="0" y="0"/>
                </a:moveTo>
                <a:lnTo>
                  <a:pt x="394565" y="0"/>
                </a:lnTo>
                <a:lnTo>
                  <a:pt x="394565" y="398510"/>
                </a:lnTo>
                <a:lnTo>
                  <a:pt x="0" y="39851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9" id="29"/>
          <p:cNvSpPr/>
          <p:nvPr/>
        </p:nvSpPr>
        <p:spPr>
          <a:xfrm flipH="false" flipV="false" rot="0">
            <a:off x="14454652" y="2657382"/>
            <a:ext cx="2108820" cy="1200270"/>
          </a:xfrm>
          <a:custGeom>
            <a:avLst/>
            <a:gdLst/>
            <a:ahLst/>
            <a:cxnLst/>
            <a:rect r="r" b="b" t="t" l="l"/>
            <a:pathLst>
              <a:path h="1200270" w="2108820">
                <a:moveTo>
                  <a:pt x="0" y="0"/>
                </a:moveTo>
                <a:lnTo>
                  <a:pt x="2108819" y="0"/>
                </a:lnTo>
                <a:lnTo>
                  <a:pt x="2108819" y="1200270"/>
                </a:lnTo>
                <a:lnTo>
                  <a:pt x="0" y="1200270"/>
                </a:lnTo>
                <a:lnTo>
                  <a:pt x="0" y="0"/>
                </a:lnTo>
                <a:close/>
              </a:path>
            </a:pathLst>
          </a:custGeom>
          <a:blipFill>
            <a:blip r:embed="rId22"/>
            <a:stretch>
              <a:fillRect l="0" t="0" r="0" b="0"/>
            </a:stretch>
          </a:blipFill>
        </p:spPr>
      </p:sp>
      <p:sp>
        <p:nvSpPr>
          <p:cNvPr name="AutoShape 30" id="30"/>
          <p:cNvSpPr/>
          <p:nvPr/>
        </p:nvSpPr>
        <p:spPr>
          <a:xfrm>
            <a:off x="13776225" y="4321891"/>
            <a:ext cx="542925" cy="621215"/>
          </a:xfrm>
          <a:prstGeom prst="line">
            <a:avLst/>
          </a:prstGeom>
          <a:ln cap="flat" w="28575">
            <a:solidFill>
              <a:srgbClr val="000000"/>
            </a:solidFill>
            <a:prstDash val="solid"/>
            <a:headEnd type="none" len="sm" w="sm"/>
            <a:tailEnd type="arrow" len="sm" w="med"/>
          </a:ln>
        </p:spPr>
      </p:sp>
      <p:sp>
        <p:nvSpPr>
          <p:cNvPr name="AutoShape 31" id="31"/>
          <p:cNvSpPr/>
          <p:nvPr/>
        </p:nvSpPr>
        <p:spPr>
          <a:xfrm flipV="true">
            <a:off x="15509062" y="3857652"/>
            <a:ext cx="0" cy="549897"/>
          </a:xfrm>
          <a:prstGeom prst="line">
            <a:avLst/>
          </a:prstGeom>
          <a:ln cap="flat" w="28575">
            <a:solidFill>
              <a:srgbClr val="000000"/>
            </a:solidFill>
            <a:prstDash val="solid"/>
            <a:headEnd type="none" len="sm" w="sm"/>
            <a:tailEnd type="arrow" len="sm" w="med"/>
          </a:ln>
        </p:spPr>
      </p:sp>
      <p:grpSp>
        <p:nvGrpSpPr>
          <p:cNvPr name="Group 32" id="32"/>
          <p:cNvGrpSpPr/>
          <p:nvPr/>
        </p:nvGrpSpPr>
        <p:grpSpPr>
          <a:xfrm rot="0">
            <a:off x="10542970" y="2890955"/>
            <a:ext cx="1778435" cy="2769207"/>
            <a:chOff x="0" y="0"/>
            <a:chExt cx="2371246" cy="3692276"/>
          </a:xfrm>
        </p:grpSpPr>
        <p:sp>
          <p:nvSpPr>
            <p:cNvPr name="Freeform 33" id="33"/>
            <p:cNvSpPr/>
            <p:nvPr/>
          </p:nvSpPr>
          <p:spPr>
            <a:xfrm flipH="false" flipV="false" rot="0">
              <a:off x="177658" y="0"/>
              <a:ext cx="2082373" cy="3692276"/>
            </a:xfrm>
            <a:custGeom>
              <a:avLst/>
              <a:gdLst/>
              <a:ahLst/>
              <a:cxnLst/>
              <a:rect r="r" b="b" t="t" l="l"/>
              <a:pathLst>
                <a:path h="3692276" w="2082373">
                  <a:moveTo>
                    <a:pt x="0" y="0"/>
                  </a:moveTo>
                  <a:lnTo>
                    <a:pt x="2082373" y="0"/>
                  </a:lnTo>
                  <a:lnTo>
                    <a:pt x="2082373" y="3692276"/>
                  </a:lnTo>
                  <a:lnTo>
                    <a:pt x="0" y="3692276"/>
                  </a:lnTo>
                  <a:lnTo>
                    <a:pt x="0" y="0"/>
                  </a:lnTo>
                  <a:close/>
                </a:path>
              </a:pathLst>
            </a:custGeom>
            <a:blipFill>
              <a:blip r:embed="rId23"/>
              <a:stretch>
                <a:fillRect l="0" t="0" r="0" b="0"/>
              </a:stretch>
            </a:blipFill>
          </p:spPr>
        </p:sp>
        <p:grpSp>
          <p:nvGrpSpPr>
            <p:cNvPr name="Group 34" id="34"/>
            <p:cNvGrpSpPr/>
            <p:nvPr/>
          </p:nvGrpSpPr>
          <p:grpSpPr>
            <a:xfrm rot="0">
              <a:off x="221822" y="819485"/>
              <a:ext cx="974389" cy="2185981"/>
              <a:chOff x="0" y="0"/>
              <a:chExt cx="1596390" cy="3581400"/>
            </a:xfrm>
          </p:grpSpPr>
          <p:sp>
            <p:nvSpPr>
              <p:cNvPr name="Freeform 35" id="35"/>
              <p:cNvSpPr/>
              <p:nvPr/>
            </p:nvSpPr>
            <p:spPr>
              <a:xfrm flipH="false" flipV="false" rot="0">
                <a:off x="50800" y="50800"/>
                <a:ext cx="1497330" cy="3487420"/>
              </a:xfrm>
              <a:custGeom>
                <a:avLst/>
                <a:gdLst/>
                <a:ahLst/>
                <a:cxnLst/>
                <a:rect r="r" b="b" t="t" l="l"/>
                <a:pathLst>
                  <a:path h="3487420" w="1497330">
                    <a:moveTo>
                      <a:pt x="0" y="482600"/>
                    </a:moveTo>
                    <a:cubicBezTo>
                      <a:pt x="0" y="482600"/>
                      <a:pt x="1270" y="476250"/>
                      <a:pt x="2540" y="473710"/>
                    </a:cubicBezTo>
                    <a:cubicBezTo>
                      <a:pt x="2540" y="471170"/>
                      <a:pt x="3810" y="464820"/>
                      <a:pt x="3810" y="464820"/>
                    </a:cubicBezTo>
                    <a:cubicBezTo>
                      <a:pt x="3810" y="464820"/>
                      <a:pt x="6350" y="459740"/>
                      <a:pt x="8890" y="457200"/>
                    </a:cubicBezTo>
                    <a:cubicBezTo>
                      <a:pt x="10160" y="454660"/>
                      <a:pt x="12700" y="448310"/>
                      <a:pt x="12700" y="448310"/>
                    </a:cubicBezTo>
                    <a:cubicBezTo>
                      <a:pt x="12700" y="448310"/>
                      <a:pt x="16510" y="444500"/>
                      <a:pt x="19050" y="441960"/>
                    </a:cubicBezTo>
                    <a:cubicBezTo>
                      <a:pt x="20320" y="439420"/>
                      <a:pt x="24130" y="434340"/>
                      <a:pt x="24130" y="434340"/>
                    </a:cubicBezTo>
                    <a:cubicBezTo>
                      <a:pt x="24130" y="434340"/>
                      <a:pt x="30480" y="430530"/>
                      <a:pt x="31750" y="429260"/>
                    </a:cubicBezTo>
                    <a:cubicBezTo>
                      <a:pt x="33020" y="429260"/>
                      <a:pt x="33020" y="429260"/>
                      <a:pt x="33020" y="427990"/>
                    </a:cubicBezTo>
                    <a:cubicBezTo>
                      <a:pt x="35560" y="422910"/>
                      <a:pt x="31750" y="383540"/>
                      <a:pt x="33020" y="358140"/>
                    </a:cubicBezTo>
                    <a:cubicBezTo>
                      <a:pt x="35560" y="327660"/>
                      <a:pt x="38100" y="292100"/>
                      <a:pt x="48260" y="256540"/>
                    </a:cubicBezTo>
                    <a:cubicBezTo>
                      <a:pt x="59690" y="212090"/>
                      <a:pt x="73660" y="134620"/>
                      <a:pt x="104140" y="114300"/>
                    </a:cubicBezTo>
                    <a:cubicBezTo>
                      <a:pt x="128270" y="99060"/>
                      <a:pt x="170180" y="101600"/>
                      <a:pt x="198120" y="115570"/>
                    </a:cubicBezTo>
                    <a:cubicBezTo>
                      <a:pt x="233680" y="135890"/>
                      <a:pt x="265430" y="200660"/>
                      <a:pt x="288290" y="247650"/>
                    </a:cubicBezTo>
                    <a:cubicBezTo>
                      <a:pt x="309880" y="293370"/>
                      <a:pt x="326390" y="365760"/>
                      <a:pt x="334010" y="394970"/>
                    </a:cubicBezTo>
                    <a:cubicBezTo>
                      <a:pt x="337820" y="405130"/>
                      <a:pt x="339090" y="417830"/>
                      <a:pt x="341630" y="417830"/>
                    </a:cubicBezTo>
                    <a:cubicBezTo>
                      <a:pt x="341630" y="417830"/>
                      <a:pt x="344170" y="414020"/>
                      <a:pt x="344170" y="414020"/>
                    </a:cubicBezTo>
                    <a:cubicBezTo>
                      <a:pt x="344170" y="414020"/>
                      <a:pt x="347980" y="410210"/>
                      <a:pt x="350520" y="407670"/>
                    </a:cubicBezTo>
                    <a:cubicBezTo>
                      <a:pt x="353060" y="406400"/>
                      <a:pt x="358140" y="402590"/>
                      <a:pt x="358140" y="402590"/>
                    </a:cubicBezTo>
                    <a:cubicBezTo>
                      <a:pt x="358140" y="402590"/>
                      <a:pt x="363220" y="398780"/>
                      <a:pt x="365760" y="397510"/>
                    </a:cubicBezTo>
                    <a:cubicBezTo>
                      <a:pt x="368300" y="396240"/>
                      <a:pt x="373380" y="393700"/>
                      <a:pt x="373380" y="393700"/>
                    </a:cubicBezTo>
                    <a:cubicBezTo>
                      <a:pt x="374650" y="393700"/>
                      <a:pt x="379730" y="392430"/>
                      <a:pt x="382270" y="391160"/>
                    </a:cubicBezTo>
                    <a:cubicBezTo>
                      <a:pt x="386080" y="391160"/>
                      <a:pt x="391160" y="388620"/>
                      <a:pt x="391160" y="388620"/>
                    </a:cubicBezTo>
                    <a:cubicBezTo>
                      <a:pt x="392430" y="388620"/>
                      <a:pt x="392430" y="388620"/>
                      <a:pt x="392430" y="388620"/>
                    </a:cubicBezTo>
                    <a:cubicBezTo>
                      <a:pt x="392430" y="388620"/>
                      <a:pt x="397510" y="388620"/>
                      <a:pt x="401320" y="388620"/>
                    </a:cubicBezTo>
                    <a:cubicBezTo>
                      <a:pt x="403860" y="388620"/>
                      <a:pt x="410210" y="388620"/>
                      <a:pt x="410210" y="388620"/>
                    </a:cubicBezTo>
                    <a:cubicBezTo>
                      <a:pt x="410210" y="388620"/>
                      <a:pt x="416560" y="391160"/>
                      <a:pt x="419100" y="391160"/>
                    </a:cubicBezTo>
                    <a:cubicBezTo>
                      <a:pt x="421640" y="392430"/>
                      <a:pt x="427990" y="393700"/>
                      <a:pt x="427990" y="393700"/>
                    </a:cubicBezTo>
                    <a:cubicBezTo>
                      <a:pt x="427990" y="393700"/>
                      <a:pt x="433070" y="396240"/>
                      <a:pt x="435610" y="397510"/>
                    </a:cubicBezTo>
                    <a:cubicBezTo>
                      <a:pt x="439420" y="398780"/>
                      <a:pt x="444500" y="402590"/>
                      <a:pt x="444500" y="402590"/>
                    </a:cubicBezTo>
                    <a:cubicBezTo>
                      <a:pt x="444500" y="402590"/>
                      <a:pt x="448310" y="406400"/>
                      <a:pt x="450850" y="407670"/>
                    </a:cubicBezTo>
                    <a:cubicBezTo>
                      <a:pt x="453390" y="410210"/>
                      <a:pt x="458470" y="414020"/>
                      <a:pt x="458470" y="414020"/>
                    </a:cubicBezTo>
                    <a:cubicBezTo>
                      <a:pt x="458470" y="414020"/>
                      <a:pt x="461010" y="419100"/>
                      <a:pt x="463550" y="421640"/>
                    </a:cubicBezTo>
                    <a:cubicBezTo>
                      <a:pt x="464820" y="424180"/>
                      <a:pt x="468630" y="429260"/>
                      <a:pt x="468630" y="429260"/>
                    </a:cubicBezTo>
                    <a:cubicBezTo>
                      <a:pt x="468630" y="429260"/>
                      <a:pt x="471170" y="435610"/>
                      <a:pt x="471170" y="438150"/>
                    </a:cubicBezTo>
                    <a:cubicBezTo>
                      <a:pt x="472440" y="440690"/>
                      <a:pt x="474980" y="447040"/>
                      <a:pt x="474980" y="447040"/>
                    </a:cubicBezTo>
                    <a:cubicBezTo>
                      <a:pt x="474980" y="447040"/>
                      <a:pt x="476250" y="452120"/>
                      <a:pt x="476250" y="455930"/>
                    </a:cubicBezTo>
                    <a:cubicBezTo>
                      <a:pt x="476250" y="458470"/>
                      <a:pt x="477520" y="459740"/>
                      <a:pt x="477520" y="464820"/>
                    </a:cubicBezTo>
                    <a:cubicBezTo>
                      <a:pt x="477520" y="478790"/>
                      <a:pt x="477520" y="519430"/>
                      <a:pt x="477520" y="548640"/>
                    </a:cubicBezTo>
                    <a:cubicBezTo>
                      <a:pt x="477520" y="582930"/>
                      <a:pt x="477520" y="623570"/>
                      <a:pt x="477520" y="660400"/>
                    </a:cubicBezTo>
                    <a:cubicBezTo>
                      <a:pt x="477520" y="693420"/>
                      <a:pt x="477520" y="723900"/>
                      <a:pt x="477520" y="756920"/>
                    </a:cubicBezTo>
                    <a:cubicBezTo>
                      <a:pt x="477520" y="789940"/>
                      <a:pt x="477520" y="859790"/>
                      <a:pt x="477520" y="859790"/>
                    </a:cubicBezTo>
                    <a:cubicBezTo>
                      <a:pt x="477520" y="861060"/>
                      <a:pt x="476250" y="866140"/>
                      <a:pt x="476250" y="869950"/>
                    </a:cubicBezTo>
                    <a:cubicBezTo>
                      <a:pt x="476250" y="872490"/>
                      <a:pt x="474980" y="878840"/>
                      <a:pt x="474980" y="878840"/>
                    </a:cubicBezTo>
                    <a:cubicBezTo>
                      <a:pt x="474980" y="880110"/>
                      <a:pt x="490220" y="934720"/>
                      <a:pt x="499110" y="963930"/>
                    </a:cubicBezTo>
                    <a:cubicBezTo>
                      <a:pt x="509270" y="996950"/>
                      <a:pt x="519430" y="1066800"/>
                      <a:pt x="532130" y="1068070"/>
                    </a:cubicBezTo>
                    <a:cubicBezTo>
                      <a:pt x="543560" y="1068070"/>
                      <a:pt x="558800" y="1000760"/>
                      <a:pt x="571500" y="966470"/>
                    </a:cubicBezTo>
                    <a:cubicBezTo>
                      <a:pt x="582930" y="933450"/>
                      <a:pt x="600710" y="892810"/>
                      <a:pt x="604520" y="866140"/>
                    </a:cubicBezTo>
                    <a:cubicBezTo>
                      <a:pt x="607060" y="849630"/>
                      <a:pt x="604520" y="844550"/>
                      <a:pt x="604520" y="824230"/>
                    </a:cubicBezTo>
                    <a:cubicBezTo>
                      <a:pt x="604520" y="768350"/>
                      <a:pt x="604520" y="599440"/>
                      <a:pt x="605790" y="502920"/>
                    </a:cubicBezTo>
                    <a:cubicBezTo>
                      <a:pt x="605790" y="424180"/>
                      <a:pt x="605790" y="346710"/>
                      <a:pt x="607060" y="288290"/>
                    </a:cubicBezTo>
                    <a:cubicBezTo>
                      <a:pt x="608330" y="248920"/>
                      <a:pt x="612140" y="189230"/>
                      <a:pt x="612140" y="189230"/>
                    </a:cubicBezTo>
                    <a:cubicBezTo>
                      <a:pt x="612140" y="189230"/>
                      <a:pt x="612140" y="182880"/>
                      <a:pt x="612140" y="180340"/>
                    </a:cubicBezTo>
                    <a:cubicBezTo>
                      <a:pt x="613410" y="176530"/>
                      <a:pt x="613410" y="171450"/>
                      <a:pt x="613410" y="171450"/>
                    </a:cubicBezTo>
                    <a:cubicBezTo>
                      <a:pt x="613410" y="170180"/>
                      <a:pt x="614680" y="165100"/>
                      <a:pt x="615950" y="162560"/>
                    </a:cubicBezTo>
                    <a:cubicBezTo>
                      <a:pt x="617220" y="158750"/>
                      <a:pt x="618490" y="153670"/>
                      <a:pt x="619760" y="153670"/>
                    </a:cubicBezTo>
                    <a:cubicBezTo>
                      <a:pt x="619760" y="153670"/>
                      <a:pt x="622300" y="148590"/>
                      <a:pt x="623570" y="146050"/>
                    </a:cubicBezTo>
                    <a:cubicBezTo>
                      <a:pt x="626110" y="143510"/>
                      <a:pt x="628650" y="138430"/>
                      <a:pt x="628650" y="138430"/>
                    </a:cubicBezTo>
                    <a:cubicBezTo>
                      <a:pt x="628650" y="138430"/>
                      <a:pt x="633730" y="133350"/>
                      <a:pt x="636270" y="132080"/>
                    </a:cubicBezTo>
                    <a:cubicBezTo>
                      <a:pt x="637540" y="129540"/>
                      <a:pt x="642620" y="125730"/>
                      <a:pt x="642620" y="125730"/>
                    </a:cubicBezTo>
                    <a:cubicBezTo>
                      <a:pt x="642620" y="125730"/>
                      <a:pt x="647700" y="121920"/>
                      <a:pt x="650240" y="120650"/>
                    </a:cubicBezTo>
                    <a:cubicBezTo>
                      <a:pt x="652780" y="119380"/>
                      <a:pt x="657860" y="115570"/>
                      <a:pt x="657860" y="115570"/>
                    </a:cubicBezTo>
                    <a:cubicBezTo>
                      <a:pt x="657860" y="115570"/>
                      <a:pt x="664210" y="114300"/>
                      <a:pt x="666750" y="113030"/>
                    </a:cubicBezTo>
                    <a:cubicBezTo>
                      <a:pt x="670560" y="113030"/>
                      <a:pt x="675640" y="110490"/>
                      <a:pt x="675640" y="110490"/>
                    </a:cubicBezTo>
                    <a:cubicBezTo>
                      <a:pt x="675640" y="110490"/>
                      <a:pt x="681990" y="110490"/>
                      <a:pt x="684530" y="110490"/>
                    </a:cubicBezTo>
                    <a:cubicBezTo>
                      <a:pt x="688340" y="110490"/>
                      <a:pt x="694690" y="110490"/>
                      <a:pt x="694690" y="110490"/>
                    </a:cubicBezTo>
                    <a:cubicBezTo>
                      <a:pt x="694690" y="110490"/>
                      <a:pt x="699770" y="111760"/>
                      <a:pt x="703580" y="111760"/>
                    </a:cubicBezTo>
                    <a:cubicBezTo>
                      <a:pt x="706120" y="113030"/>
                      <a:pt x="712470" y="114300"/>
                      <a:pt x="712470" y="114300"/>
                    </a:cubicBezTo>
                    <a:cubicBezTo>
                      <a:pt x="712470" y="114300"/>
                      <a:pt x="717550" y="116840"/>
                      <a:pt x="720090" y="118110"/>
                    </a:cubicBezTo>
                    <a:cubicBezTo>
                      <a:pt x="722630" y="119380"/>
                      <a:pt x="728980" y="121920"/>
                      <a:pt x="728980" y="121920"/>
                    </a:cubicBezTo>
                    <a:cubicBezTo>
                      <a:pt x="728980" y="121920"/>
                      <a:pt x="734060" y="125730"/>
                      <a:pt x="735330" y="128270"/>
                    </a:cubicBezTo>
                    <a:cubicBezTo>
                      <a:pt x="737870" y="129540"/>
                      <a:pt x="742950" y="133350"/>
                      <a:pt x="742950" y="133350"/>
                    </a:cubicBezTo>
                    <a:cubicBezTo>
                      <a:pt x="742950" y="133350"/>
                      <a:pt x="748030" y="139700"/>
                      <a:pt x="748030" y="140970"/>
                    </a:cubicBezTo>
                    <a:cubicBezTo>
                      <a:pt x="749300" y="140970"/>
                      <a:pt x="749300" y="140970"/>
                      <a:pt x="749300" y="142240"/>
                    </a:cubicBezTo>
                    <a:cubicBezTo>
                      <a:pt x="750570" y="142240"/>
                      <a:pt x="751840" y="143510"/>
                      <a:pt x="753110" y="144780"/>
                    </a:cubicBezTo>
                    <a:cubicBezTo>
                      <a:pt x="755650" y="146050"/>
                      <a:pt x="760730" y="149860"/>
                      <a:pt x="760730" y="151130"/>
                    </a:cubicBezTo>
                    <a:cubicBezTo>
                      <a:pt x="760730" y="151130"/>
                      <a:pt x="764540" y="154940"/>
                      <a:pt x="765810" y="157480"/>
                    </a:cubicBezTo>
                    <a:cubicBezTo>
                      <a:pt x="767080" y="160020"/>
                      <a:pt x="770890" y="165100"/>
                      <a:pt x="770890" y="165100"/>
                    </a:cubicBezTo>
                    <a:cubicBezTo>
                      <a:pt x="770890" y="165100"/>
                      <a:pt x="773430" y="172720"/>
                      <a:pt x="774700" y="172720"/>
                    </a:cubicBezTo>
                    <a:cubicBezTo>
                      <a:pt x="775970" y="172720"/>
                      <a:pt x="778510" y="153670"/>
                      <a:pt x="778510" y="153670"/>
                    </a:cubicBezTo>
                    <a:cubicBezTo>
                      <a:pt x="778510" y="153670"/>
                      <a:pt x="781050" y="148590"/>
                      <a:pt x="782320" y="144780"/>
                    </a:cubicBezTo>
                    <a:cubicBezTo>
                      <a:pt x="783590" y="142240"/>
                      <a:pt x="784860" y="137160"/>
                      <a:pt x="784860" y="135890"/>
                    </a:cubicBezTo>
                    <a:cubicBezTo>
                      <a:pt x="784860" y="135890"/>
                      <a:pt x="788670" y="130810"/>
                      <a:pt x="789940" y="128270"/>
                    </a:cubicBezTo>
                    <a:cubicBezTo>
                      <a:pt x="792480" y="125730"/>
                      <a:pt x="795020" y="121920"/>
                      <a:pt x="795020" y="120650"/>
                    </a:cubicBezTo>
                    <a:cubicBezTo>
                      <a:pt x="795020" y="120650"/>
                      <a:pt x="800100" y="116840"/>
                      <a:pt x="802640" y="115570"/>
                    </a:cubicBezTo>
                    <a:cubicBezTo>
                      <a:pt x="803910" y="113030"/>
                      <a:pt x="808990" y="109220"/>
                      <a:pt x="808990" y="109220"/>
                    </a:cubicBezTo>
                    <a:cubicBezTo>
                      <a:pt x="808990" y="109220"/>
                      <a:pt x="814070" y="105410"/>
                      <a:pt x="816610" y="104140"/>
                    </a:cubicBezTo>
                    <a:cubicBezTo>
                      <a:pt x="820420" y="102870"/>
                      <a:pt x="825500" y="100330"/>
                      <a:pt x="825500" y="100330"/>
                    </a:cubicBezTo>
                    <a:cubicBezTo>
                      <a:pt x="825500" y="100330"/>
                      <a:pt x="830580" y="99060"/>
                      <a:pt x="834390" y="97790"/>
                    </a:cubicBezTo>
                    <a:cubicBezTo>
                      <a:pt x="836930" y="96520"/>
                      <a:pt x="843280" y="95250"/>
                      <a:pt x="843280" y="95250"/>
                    </a:cubicBezTo>
                    <a:cubicBezTo>
                      <a:pt x="843280" y="95250"/>
                      <a:pt x="849630" y="95250"/>
                      <a:pt x="852170" y="95250"/>
                    </a:cubicBezTo>
                    <a:cubicBezTo>
                      <a:pt x="854710" y="95250"/>
                      <a:pt x="861060" y="95250"/>
                      <a:pt x="861060" y="95250"/>
                    </a:cubicBezTo>
                    <a:cubicBezTo>
                      <a:pt x="861060" y="95250"/>
                      <a:pt x="867410" y="96520"/>
                      <a:pt x="869950" y="97790"/>
                    </a:cubicBezTo>
                    <a:cubicBezTo>
                      <a:pt x="873760" y="97790"/>
                      <a:pt x="878840" y="99060"/>
                      <a:pt x="878840" y="99060"/>
                    </a:cubicBezTo>
                    <a:cubicBezTo>
                      <a:pt x="878840" y="99060"/>
                      <a:pt x="885190" y="101600"/>
                      <a:pt x="887730" y="104140"/>
                    </a:cubicBezTo>
                    <a:cubicBezTo>
                      <a:pt x="890270" y="105410"/>
                      <a:pt x="895350" y="107950"/>
                      <a:pt x="895350" y="107950"/>
                    </a:cubicBezTo>
                    <a:cubicBezTo>
                      <a:pt x="895350" y="107950"/>
                      <a:pt x="900430" y="111760"/>
                      <a:pt x="902970" y="114300"/>
                    </a:cubicBezTo>
                    <a:cubicBezTo>
                      <a:pt x="904240" y="115570"/>
                      <a:pt x="909320" y="119380"/>
                      <a:pt x="909320" y="119380"/>
                    </a:cubicBezTo>
                    <a:cubicBezTo>
                      <a:pt x="909320" y="119380"/>
                      <a:pt x="913130" y="124460"/>
                      <a:pt x="914400" y="127000"/>
                    </a:cubicBezTo>
                    <a:cubicBezTo>
                      <a:pt x="916940" y="129540"/>
                      <a:pt x="919480" y="134620"/>
                      <a:pt x="920750" y="134620"/>
                    </a:cubicBezTo>
                    <a:cubicBezTo>
                      <a:pt x="920750" y="134620"/>
                      <a:pt x="922020" y="140970"/>
                      <a:pt x="923290" y="143510"/>
                    </a:cubicBezTo>
                    <a:cubicBezTo>
                      <a:pt x="924560" y="146050"/>
                      <a:pt x="927100" y="151130"/>
                      <a:pt x="927100" y="152400"/>
                    </a:cubicBezTo>
                    <a:cubicBezTo>
                      <a:pt x="927100" y="152400"/>
                      <a:pt x="927100" y="157480"/>
                      <a:pt x="928370" y="161290"/>
                    </a:cubicBezTo>
                    <a:cubicBezTo>
                      <a:pt x="928370" y="163830"/>
                      <a:pt x="929640" y="170180"/>
                      <a:pt x="929640" y="170180"/>
                    </a:cubicBezTo>
                    <a:cubicBezTo>
                      <a:pt x="929640" y="170180"/>
                      <a:pt x="928370" y="176530"/>
                      <a:pt x="928370" y="179070"/>
                    </a:cubicBezTo>
                    <a:cubicBezTo>
                      <a:pt x="928370" y="181610"/>
                      <a:pt x="927100" y="187960"/>
                      <a:pt x="927100" y="187960"/>
                    </a:cubicBezTo>
                    <a:cubicBezTo>
                      <a:pt x="927100" y="189230"/>
                      <a:pt x="939800" y="231140"/>
                      <a:pt x="941070" y="232410"/>
                    </a:cubicBezTo>
                    <a:cubicBezTo>
                      <a:pt x="942340" y="232410"/>
                      <a:pt x="949960" y="229870"/>
                      <a:pt x="949960" y="229870"/>
                    </a:cubicBezTo>
                    <a:cubicBezTo>
                      <a:pt x="949960" y="229870"/>
                      <a:pt x="951230" y="231140"/>
                      <a:pt x="952500" y="229870"/>
                    </a:cubicBezTo>
                    <a:cubicBezTo>
                      <a:pt x="956310" y="226060"/>
                      <a:pt x="958850" y="172720"/>
                      <a:pt x="963930" y="144780"/>
                    </a:cubicBezTo>
                    <a:cubicBezTo>
                      <a:pt x="969010" y="118110"/>
                      <a:pt x="977900" y="78740"/>
                      <a:pt x="980440" y="66040"/>
                    </a:cubicBezTo>
                    <a:cubicBezTo>
                      <a:pt x="981710" y="60960"/>
                      <a:pt x="981710" y="59690"/>
                      <a:pt x="982980" y="57150"/>
                    </a:cubicBezTo>
                    <a:cubicBezTo>
                      <a:pt x="984250" y="53340"/>
                      <a:pt x="985520" y="48260"/>
                      <a:pt x="985520" y="48260"/>
                    </a:cubicBezTo>
                    <a:cubicBezTo>
                      <a:pt x="985520" y="48260"/>
                      <a:pt x="988060" y="41910"/>
                      <a:pt x="989330" y="39370"/>
                    </a:cubicBezTo>
                    <a:cubicBezTo>
                      <a:pt x="990600" y="36830"/>
                      <a:pt x="994410" y="31750"/>
                      <a:pt x="994410" y="31750"/>
                    </a:cubicBezTo>
                    <a:cubicBezTo>
                      <a:pt x="994410" y="31750"/>
                      <a:pt x="998220" y="26670"/>
                      <a:pt x="1000760" y="25400"/>
                    </a:cubicBezTo>
                    <a:cubicBezTo>
                      <a:pt x="1002030" y="22860"/>
                      <a:pt x="1005840" y="17780"/>
                      <a:pt x="1005840" y="17780"/>
                    </a:cubicBezTo>
                    <a:cubicBezTo>
                      <a:pt x="1005840" y="17780"/>
                      <a:pt x="1010920" y="15240"/>
                      <a:pt x="1013460" y="12700"/>
                    </a:cubicBezTo>
                    <a:cubicBezTo>
                      <a:pt x="1016000" y="11430"/>
                      <a:pt x="1021080" y="7620"/>
                      <a:pt x="1021080" y="7620"/>
                    </a:cubicBezTo>
                    <a:cubicBezTo>
                      <a:pt x="1022350" y="7620"/>
                      <a:pt x="1027430" y="6350"/>
                      <a:pt x="1029970" y="5080"/>
                    </a:cubicBezTo>
                    <a:cubicBezTo>
                      <a:pt x="1033780" y="3810"/>
                      <a:pt x="1038860" y="1270"/>
                      <a:pt x="1038860" y="1270"/>
                    </a:cubicBezTo>
                    <a:cubicBezTo>
                      <a:pt x="1038860" y="1270"/>
                      <a:pt x="1045210" y="1270"/>
                      <a:pt x="1047750" y="1270"/>
                    </a:cubicBezTo>
                    <a:cubicBezTo>
                      <a:pt x="1051560" y="0"/>
                      <a:pt x="1056640" y="0"/>
                      <a:pt x="1056640" y="0"/>
                    </a:cubicBezTo>
                    <a:cubicBezTo>
                      <a:pt x="1057910" y="0"/>
                      <a:pt x="1062990" y="1270"/>
                      <a:pt x="1066800" y="1270"/>
                    </a:cubicBezTo>
                    <a:cubicBezTo>
                      <a:pt x="1069340" y="1270"/>
                      <a:pt x="1075690" y="2540"/>
                      <a:pt x="1075690" y="2540"/>
                    </a:cubicBezTo>
                    <a:cubicBezTo>
                      <a:pt x="1075690" y="2540"/>
                      <a:pt x="1080770" y="5080"/>
                      <a:pt x="1083310" y="6350"/>
                    </a:cubicBezTo>
                    <a:cubicBezTo>
                      <a:pt x="1087120" y="6350"/>
                      <a:pt x="1092200" y="8890"/>
                      <a:pt x="1092200" y="8890"/>
                    </a:cubicBezTo>
                    <a:cubicBezTo>
                      <a:pt x="1092200" y="8890"/>
                      <a:pt x="1097280" y="12700"/>
                      <a:pt x="1099820" y="13970"/>
                    </a:cubicBezTo>
                    <a:cubicBezTo>
                      <a:pt x="1102360" y="16510"/>
                      <a:pt x="1107440" y="20320"/>
                      <a:pt x="1107440" y="20320"/>
                    </a:cubicBezTo>
                    <a:cubicBezTo>
                      <a:pt x="1107440" y="20320"/>
                      <a:pt x="1111250" y="24130"/>
                      <a:pt x="1113790" y="26670"/>
                    </a:cubicBezTo>
                    <a:cubicBezTo>
                      <a:pt x="1115060" y="29210"/>
                      <a:pt x="1118870" y="34290"/>
                      <a:pt x="1118870" y="34290"/>
                    </a:cubicBezTo>
                    <a:cubicBezTo>
                      <a:pt x="1118870" y="34290"/>
                      <a:pt x="1122680" y="39370"/>
                      <a:pt x="1123950" y="41910"/>
                    </a:cubicBezTo>
                    <a:cubicBezTo>
                      <a:pt x="1125220" y="44450"/>
                      <a:pt x="1127760" y="49530"/>
                      <a:pt x="1127760" y="50800"/>
                    </a:cubicBezTo>
                    <a:cubicBezTo>
                      <a:pt x="1127760" y="50800"/>
                      <a:pt x="1129030" y="55880"/>
                      <a:pt x="1130300" y="59690"/>
                    </a:cubicBezTo>
                    <a:cubicBezTo>
                      <a:pt x="1130300" y="62230"/>
                      <a:pt x="1131570" y="68580"/>
                      <a:pt x="1131570" y="68580"/>
                    </a:cubicBezTo>
                    <a:cubicBezTo>
                      <a:pt x="1131570" y="68580"/>
                      <a:pt x="1131570" y="73660"/>
                      <a:pt x="1131570" y="77470"/>
                    </a:cubicBezTo>
                    <a:cubicBezTo>
                      <a:pt x="1131570" y="80010"/>
                      <a:pt x="1131570" y="86360"/>
                      <a:pt x="1131570" y="86360"/>
                    </a:cubicBezTo>
                    <a:cubicBezTo>
                      <a:pt x="1131570" y="86360"/>
                      <a:pt x="1121410" y="191770"/>
                      <a:pt x="1137920" y="210820"/>
                    </a:cubicBezTo>
                    <a:cubicBezTo>
                      <a:pt x="1149350" y="223520"/>
                      <a:pt x="1183640" y="224790"/>
                      <a:pt x="1188720" y="222250"/>
                    </a:cubicBezTo>
                    <a:cubicBezTo>
                      <a:pt x="1188720" y="220980"/>
                      <a:pt x="1188720" y="218440"/>
                      <a:pt x="1188720" y="218440"/>
                    </a:cubicBezTo>
                    <a:cubicBezTo>
                      <a:pt x="1188720" y="217170"/>
                      <a:pt x="1191260" y="212090"/>
                      <a:pt x="1191260" y="209550"/>
                    </a:cubicBezTo>
                    <a:cubicBezTo>
                      <a:pt x="1192530" y="207010"/>
                      <a:pt x="1195070" y="200660"/>
                      <a:pt x="1195070" y="200660"/>
                    </a:cubicBezTo>
                    <a:cubicBezTo>
                      <a:pt x="1195070" y="200660"/>
                      <a:pt x="1198880" y="195580"/>
                      <a:pt x="1200150" y="193040"/>
                    </a:cubicBezTo>
                    <a:cubicBezTo>
                      <a:pt x="1202690" y="190500"/>
                      <a:pt x="1205230" y="185420"/>
                      <a:pt x="1205230" y="185420"/>
                    </a:cubicBezTo>
                    <a:cubicBezTo>
                      <a:pt x="1205230" y="185420"/>
                      <a:pt x="1210310" y="181610"/>
                      <a:pt x="1212850" y="179070"/>
                    </a:cubicBezTo>
                    <a:cubicBezTo>
                      <a:pt x="1214120" y="177800"/>
                      <a:pt x="1219200" y="173990"/>
                      <a:pt x="1219200" y="173990"/>
                    </a:cubicBezTo>
                    <a:cubicBezTo>
                      <a:pt x="1219200" y="172720"/>
                      <a:pt x="1224280" y="170180"/>
                      <a:pt x="1228090" y="168910"/>
                    </a:cubicBezTo>
                    <a:cubicBezTo>
                      <a:pt x="1230630" y="167640"/>
                      <a:pt x="1235710" y="165100"/>
                      <a:pt x="1235710" y="165100"/>
                    </a:cubicBezTo>
                    <a:cubicBezTo>
                      <a:pt x="1235710" y="165100"/>
                      <a:pt x="1242060" y="163830"/>
                      <a:pt x="1244600" y="162560"/>
                    </a:cubicBezTo>
                    <a:cubicBezTo>
                      <a:pt x="1247140" y="161290"/>
                      <a:pt x="1253490" y="160020"/>
                      <a:pt x="1253490" y="160020"/>
                    </a:cubicBezTo>
                    <a:cubicBezTo>
                      <a:pt x="1253490" y="160020"/>
                      <a:pt x="1259840" y="160020"/>
                      <a:pt x="1262380" y="160020"/>
                    </a:cubicBezTo>
                    <a:cubicBezTo>
                      <a:pt x="1266190" y="160020"/>
                      <a:pt x="1271270" y="160020"/>
                      <a:pt x="1271270" y="160020"/>
                    </a:cubicBezTo>
                    <a:cubicBezTo>
                      <a:pt x="1272540" y="160020"/>
                      <a:pt x="1277620" y="161290"/>
                      <a:pt x="1280160" y="162560"/>
                    </a:cubicBezTo>
                    <a:cubicBezTo>
                      <a:pt x="1283970" y="163830"/>
                      <a:pt x="1289050" y="165100"/>
                      <a:pt x="1289050" y="165100"/>
                    </a:cubicBezTo>
                    <a:cubicBezTo>
                      <a:pt x="1290320" y="165100"/>
                      <a:pt x="1295400" y="167640"/>
                      <a:pt x="1297940" y="168910"/>
                    </a:cubicBezTo>
                    <a:cubicBezTo>
                      <a:pt x="1300480" y="170180"/>
                      <a:pt x="1305560" y="172720"/>
                      <a:pt x="1305560" y="173990"/>
                    </a:cubicBezTo>
                    <a:cubicBezTo>
                      <a:pt x="1305560" y="173990"/>
                      <a:pt x="1310640" y="177800"/>
                      <a:pt x="1313180" y="179070"/>
                    </a:cubicBezTo>
                    <a:cubicBezTo>
                      <a:pt x="1314450" y="181610"/>
                      <a:pt x="1319530" y="185420"/>
                      <a:pt x="1319530" y="185420"/>
                    </a:cubicBezTo>
                    <a:cubicBezTo>
                      <a:pt x="1319530" y="185420"/>
                      <a:pt x="1323340" y="190500"/>
                      <a:pt x="1324610" y="193040"/>
                    </a:cubicBezTo>
                    <a:cubicBezTo>
                      <a:pt x="1325880" y="195580"/>
                      <a:pt x="1327150" y="196850"/>
                      <a:pt x="1328420" y="198120"/>
                    </a:cubicBezTo>
                    <a:cubicBezTo>
                      <a:pt x="1329690" y="199390"/>
                      <a:pt x="1329690" y="198120"/>
                      <a:pt x="1330960" y="199390"/>
                    </a:cubicBezTo>
                    <a:cubicBezTo>
                      <a:pt x="1333500" y="199390"/>
                      <a:pt x="1339850" y="200660"/>
                      <a:pt x="1339850" y="200660"/>
                    </a:cubicBezTo>
                    <a:cubicBezTo>
                      <a:pt x="1339850" y="200660"/>
                      <a:pt x="1344930" y="204470"/>
                      <a:pt x="1347470" y="204470"/>
                    </a:cubicBezTo>
                    <a:cubicBezTo>
                      <a:pt x="1348740" y="204470"/>
                      <a:pt x="1351280" y="203200"/>
                      <a:pt x="1353820" y="203200"/>
                    </a:cubicBezTo>
                    <a:cubicBezTo>
                      <a:pt x="1356360" y="201930"/>
                      <a:pt x="1362710" y="200660"/>
                      <a:pt x="1362710" y="200660"/>
                    </a:cubicBezTo>
                    <a:cubicBezTo>
                      <a:pt x="1362710" y="200660"/>
                      <a:pt x="1369060" y="200660"/>
                      <a:pt x="1371600" y="200660"/>
                    </a:cubicBezTo>
                    <a:cubicBezTo>
                      <a:pt x="1375410" y="200660"/>
                      <a:pt x="1380490" y="200660"/>
                      <a:pt x="1380490" y="200660"/>
                    </a:cubicBezTo>
                    <a:cubicBezTo>
                      <a:pt x="1381760" y="200660"/>
                      <a:pt x="1386840" y="201930"/>
                      <a:pt x="1389380" y="203200"/>
                    </a:cubicBezTo>
                    <a:cubicBezTo>
                      <a:pt x="1393190" y="204470"/>
                      <a:pt x="1398270" y="205740"/>
                      <a:pt x="1398270" y="205740"/>
                    </a:cubicBezTo>
                    <a:cubicBezTo>
                      <a:pt x="1399540" y="205740"/>
                      <a:pt x="1404620" y="208280"/>
                      <a:pt x="1407160" y="209550"/>
                    </a:cubicBezTo>
                    <a:cubicBezTo>
                      <a:pt x="1409700" y="210820"/>
                      <a:pt x="1414780" y="213360"/>
                      <a:pt x="1414780" y="213360"/>
                    </a:cubicBezTo>
                    <a:cubicBezTo>
                      <a:pt x="1414780" y="213360"/>
                      <a:pt x="1419860" y="218440"/>
                      <a:pt x="1422400" y="219710"/>
                    </a:cubicBezTo>
                    <a:cubicBezTo>
                      <a:pt x="1423670" y="222250"/>
                      <a:pt x="1428750" y="226060"/>
                      <a:pt x="1428750" y="226060"/>
                    </a:cubicBezTo>
                    <a:cubicBezTo>
                      <a:pt x="1428750" y="226060"/>
                      <a:pt x="1432560" y="231140"/>
                      <a:pt x="1433830" y="233680"/>
                    </a:cubicBezTo>
                    <a:cubicBezTo>
                      <a:pt x="1436370" y="236220"/>
                      <a:pt x="1438910" y="241300"/>
                      <a:pt x="1438910" y="241300"/>
                    </a:cubicBezTo>
                    <a:cubicBezTo>
                      <a:pt x="1438910" y="241300"/>
                      <a:pt x="1441450" y="246380"/>
                      <a:pt x="1442720" y="250190"/>
                    </a:cubicBezTo>
                    <a:cubicBezTo>
                      <a:pt x="1443990" y="252730"/>
                      <a:pt x="1445260" y="257810"/>
                      <a:pt x="1445260" y="257810"/>
                    </a:cubicBezTo>
                    <a:cubicBezTo>
                      <a:pt x="1445260" y="259080"/>
                      <a:pt x="1446530" y="264160"/>
                      <a:pt x="1446530" y="267970"/>
                    </a:cubicBezTo>
                    <a:cubicBezTo>
                      <a:pt x="1447800" y="270510"/>
                      <a:pt x="1447800" y="275590"/>
                      <a:pt x="1447800" y="276860"/>
                    </a:cubicBezTo>
                    <a:cubicBezTo>
                      <a:pt x="1447800" y="278130"/>
                      <a:pt x="1447800" y="326390"/>
                      <a:pt x="1447800" y="353060"/>
                    </a:cubicBezTo>
                    <a:cubicBezTo>
                      <a:pt x="1447800" y="383540"/>
                      <a:pt x="1447800" y="415290"/>
                      <a:pt x="1447800" y="448310"/>
                    </a:cubicBezTo>
                    <a:cubicBezTo>
                      <a:pt x="1447800" y="485140"/>
                      <a:pt x="1447800" y="562610"/>
                      <a:pt x="1447800" y="562610"/>
                    </a:cubicBezTo>
                    <a:cubicBezTo>
                      <a:pt x="1447800" y="563880"/>
                      <a:pt x="1447800" y="574040"/>
                      <a:pt x="1447800" y="585470"/>
                    </a:cubicBezTo>
                    <a:cubicBezTo>
                      <a:pt x="1447800" y="618490"/>
                      <a:pt x="1447800" y="716280"/>
                      <a:pt x="1447800" y="778510"/>
                    </a:cubicBezTo>
                    <a:cubicBezTo>
                      <a:pt x="1447800" y="838200"/>
                      <a:pt x="1447800" y="897890"/>
                      <a:pt x="1447800" y="955040"/>
                    </a:cubicBezTo>
                    <a:cubicBezTo>
                      <a:pt x="1447800" y="1007110"/>
                      <a:pt x="1447800" y="1069340"/>
                      <a:pt x="1447800" y="1104900"/>
                    </a:cubicBezTo>
                    <a:cubicBezTo>
                      <a:pt x="1447800" y="1126490"/>
                      <a:pt x="1442720" y="1139190"/>
                      <a:pt x="1447800" y="1154430"/>
                    </a:cubicBezTo>
                    <a:cubicBezTo>
                      <a:pt x="1454150" y="1170940"/>
                      <a:pt x="1478280" y="1181100"/>
                      <a:pt x="1484630" y="1201420"/>
                    </a:cubicBezTo>
                    <a:cubicBezTo>
                      <a:pt x="1493520" y="1225550"/>
                      <a:pt x="1484630" y="1263650"/>
                      <a:pt x="1484630" y="1295400"/>
                    </a:cubicBezTo>
                    <a:cubicBezTo>
                      <a:pt x="1484630" y="1327150"/>
                      <a:pt x="1484630" y="1358900"/>
                      <a:pt x="1484630" y="1390650"/>
                    </a:cubicBezTo>
                    <a:cubicBezTo>
                      <a:pt x="1484630" y="1423670"/>
                      <a:pt x="1484630" y="1457960"/>
                      <a:pt x="1484630" y="1489710"/>
                    </a:cubicBezTo>
                    <a:cubicBezTo>
                      <a:pt x="1484630" y="1521460"/>
                      <a:pt x="1484630" y="1550670"/>
                      <a:pt x="1484630" y="1581150"/>
                    </a:cubicBezTo>
                    <a:cubicBezTo>
                      <a:pt x="1484630" y="1612900"/>
                      <a:pt x="1484630" y="1645920"/>
                      <a:pt x="1484630" y="1676400"/>
                    </a:cubicBezTo>
                    <a:cubicBezTo>
                      <a:pt x="1484630" y="1708150"/>
                      <a:pt x="1484630" y="1736090"/>
                      <a:pt x="1484630" y="1767840"/>
                    </a:cubicBezTo>
                    <a:cubicBezTo>
                      <a:pt x="1484630" y="1802130"/>
                      <a:pt x="1484630" y="1841500"/>
                      <a:pt x="1484630" y="1875790"/>
                    </a:cubicBezTo>
                    <a:cubicBezTo>
                      <a:pt x="1484630" y="1907540"/>
                      <a:pt x="1484630" y="1938020"/>
                      <a:pt x="1484630" y="1967230"/>
                    </a:cubicBezTo>
                    <a:cubicBezTo>
                      <a:pt x="1484630" y="1996440"/>
                      <a:pt x="1483360" y="2024380"/>
                      <a:pt x="1484630" y="2051050"/>
                    </a:cubicBezTo>
                    <a:cubicBezTo>
                      <a:pt x="1485900" y="2078990"/>
                      <a:pt x="1497330" y="2103120"/>
                      <a:pt x="1494790" y="2131060"/>
                    </a:cubicBezTo>
                    <a:cubicBezTo>
                      <a:pt x="1490980" y="2162810"/>
                      <a:pt x="1471930" y="2217420"/>
                      <a:pt x="1460500" y="2230120"/>
                    </a:cubicBezTo>
                    <a:cubicBezTo>
                      <a:pt x="1456690" y="2235200"/>
                      <a:pt x="1451610" y="2231390"/>
                      <a:pt x="1447800" y="2235200"/>
                    </a:cubicBezTo>
                    <a:cubicBezTo>
                      <a:pt x="1438910" y="2250440"/>
                      <a:pt x="1447800" y="2315210"/>
                      <a:pt x="1447800" y="2355850"/>
                    </a:cubicBezTo>
                    <a:cubicBezTo>
                      <a:pt x="1447800" y="2400300"/>
                      <a:pt x="1450340" y="2452370"/>
                      <a:pt x="1447800" y="2490470"/>
                    </a:cubicBezTo>
                    <a:cubicBezTo>
                      <a:pt x="1446530" y="2520950"/>
                      <a:pt x="1442720" y="2556510"/>
                      <a:pt x="1441450" y="2569210"/>
                    </a:cubicBezTo>
                    <a:cubicBezTo>
                      <a:pt x="1440180" y="2574290"/>
                      <a:pt x="1440180" y="2575560"/>
                      <a:pt x="1440180" y="2578100"/>
                    </a:cubicBezTo>
                    <a:cubicBezTo>
                      <a:pt x="1440180" y="2581910"/>
                      <a:pt x="1438910" y="2586990"/>
                      <a:pt x="1438910" y="2586990"/>
                    </a:cubicBezTo>
                    <a:cubicBezTo>
                      <a:pt x="1438910" y="2586990"/>
                      <a:pt x="1436370" y="2593340"/>
                      <a:pt x="1435100" y="2595880"/>
                    </a:cubicBezTo>
                    <a:cubicBezTo>
                      <a:pt x="1435100" y="2598420"/>
                      <a:pt x="1432560" y="2604770"/>
                      <a:pt x="1432560" y="2604770"/>
                    </a:cubicBezTo>
                    <a:cubicBezTo>
                      <a:pt x="1432560" y="2604770"/>
                      <a:pt x="1428750" y="2609850"/>
                      <a:pt x="1427480" y="2612390"/>
                    </a:cubicBezTo>
                    <a:cubicBezTo>
                      <a:pt x="1424940" y="2614930"/>
                      <a:pt x="1422400" y="2620010"/>
                      <a:pt x="1422400" y="2620010"/>
                    </a:cubicBezTo>
                    <a:cubicBezTo>
                      <a:pt x="1422400" y="2620010"/>
                      <a:pt x="1417320" y="2623820"/>
                      <a:pt x="1414780" y="2626360"/>
                    </a:cubicBezTo>
                    <a:cubicBezTo>
                      <a:pt x="1412240" y="2627630"/>
                      <a:pt x="1408430" y="2631440"/>
                      <a:pt x="1408430" y="2631440"/>
                    </a:cubicBezTo>
                    <a:cubicBezTo>
                      <a:pt x="1408430" y="2631440"/>
                      <a:pt x="1403350" y="2635250"/>
                      <a:pt x="1399540" y="2636520"/>
                    </a:cubicBezTo>
                    <a:cubicBezTo>
                      <a:pt x="1397000" y="2637790"/>
                      <a:pt x="1391920" y="2640330"/>
                      <a:pt x="1391920" y="2640330"/>
                    </a:cubicBezTo>
                    <a:cubicBezTo>
                      <a:pt x="1391920" y="2640330"/>
                      <a:pt x="1385570" y="2641600"/>
                      <a:pt x="1383030" y="2642870"/>
                    </a:cubicBezTo>
                    <a:cubicBezTo>
                      <a:pt x="1380490" y="2642870"/>
                      <a:pt x="1374140" y="2645410"/>
                      <a:pt x="1374140" y="2645410"/>
                    </a:cubicBezTo>
                    <a:cubicBezTo>
                      <a:pt x="1374140" y="2645410"/>
                      <a:pt x="1367790" y="2645410"/>
                      <a:pt x="1365250" y="2645410"/>
                    </a:cubicBezTo>
                    <a:cubicBezTo>
                      <a:pt x="1361440" y="2645410"/>
                      <a:pt x="1358900" y="2642870"/>
                      <a:pt x="1356360" y="2645410"/>
                    </a:cubicBezTo>
                    <a:cubicBezTo>
                      <a:pt x="1350010" y="2651760"/>
                      <a:pt x="1353820" y="2692400"/>
                      <a:pt x="1351280" y="2722880"/>
                    </a:cubicBezTo>
                    <a:cubicBezTo>
                      <a:pt x="1346200" y="2767330"/>
                      <a:pt x="1338580" y="2849880"/>
                      <a:pt x="1329690" y="2885440"/>
                    </a:cubicBezTo>
                    <a:cubicBezTo>
                      <a:pt x="1324610" y="2903220"/>
                      <a:pt x="1315720" y="2915920"/>
                      <a:pt x="1313180" y="2923540"/>
                    </a:cubicBezTo>
                    <a:cubicBezTo>
                      <a:pt x="1311910" y="2927350"/>
                      <a:pt x="1311910" y="2929890"/>
                      <a:pt x="1310640" y="2932430"/>
                    </a:cubicBezTo>
                    <a:cubicBezTo>
                      <a:pt x="1310640" y="2936240"/>
                      <a:pt x="1309370" y="2941320"/>
                      <a:pt x="1309370" y="2941320"/>
                    </a:cubicBezTo>
                    <a:cubicBezTo>
                      <a:pt x="1309370" y="2941320"/>
                      <a:pt x="1305560" y="2947670"/>
                      <a:pt x="1304290" y="2950210"/>
                    </a:cubicBezTo>
                    <a:cubicBezTo>
                      <a:pt x="1303020" y="2952750"/>
                      <a:pt x="1300480" y="2957830"/>
                      <a:pt x="1300480" y="2957830"/>
                    </a:cubicBezTo>
                    <a:cubicBezTo>
                      <a:pt x="1300480" y="2957830"/>
                      <a:pt x="1296670" y="2962910"/>
                      <a:pt x="1294130" y="2964180"/>
                    </a:cubicBezTo>
                    <a:cubicBezTo>
                      <a:pt x="1291590" y="2966720"/>
                      <a:pt x="1287780" y="2971800"/>
                      <a:pt x="1287780" y="2971800"/>
                    </a:cubicBezTo>
                    <a:cubicBezTo>
                      <a:pt x="1287780" y="2971800"/>
                      <a:pt x="1282700" y="2974340"/>
                      <a:pt x="1280160" y="2976880"/>
                    </a:cubicBezTo>
                    <a:cubicBezTo>
                      <a:pt x="1277620" y="2978150"/>
                      <a:pt x="1272540" y="2981960"/>
                      <a:pt x="1272540" y="2981960"/>
                    </a:cubicBezTo>
                    <a:cubicBezTo>
                      <a:pt x="1272540" y="2981960"/>
                      <a:pt x="1266190" y="2983230"/>
                      <a:pt x="1263650" y="2984500"/>
                    </a:cubicBezTo>
                    <a:cubicBezTo>
                      <a:pt x="1261110" y="2985770"/>
                      <a:pt x="1256030" y="2988310"/>
                      <a:pt x="1254760" y="2988310"/>
                    </a:cubicBezTo>
                    <a:cubicBezTo>
                      <a:pt x="1254760" y="2988310"/>
                      <a:pt x="1249680" y="2988310"/>
                      <a:pt x="1245870" y="2989580"/>
                    </a:cubicBezTo>
                    <a:cubicBezTo>
                      <a:pt x="1243330" y="2989580"/>
                      <a:pt x="1236980" y="2989580"/>
                      <a:pt x="1236980" y="2989580"/>
                    </a:cubicBezTo>
                    <a:cubicBezTo>
                      <a:pt x="1236980" y="2989580"/>
                      <a:pt x="1230630" y="2989580"/>
                      <a:pt x="1228090" y="2988310"/>
                    </a:cubicBezTo>
                    <a:cubicBezTo>
                      <a:pt x="1224280" y="2988310"/>
                      <a:pt x="1219200" y="2987040"/>
                      <a:pt x="1219200" y="2987040"/>
                    </a:cubicBezTo>
                    <a:cubicBezTo>
                      <a:pt x="1219200" y="2987040"/>
                      <a:pt x="1212850" y="2985770"/>
                      <a:pt x="1210310" y="2984500"/>
                    </a:cubicBezTo>
                    <a:cubicBezTo>
                      <a:pt x="1207770" y="2983230"/>
                      <a:pt x="1201420" y="2980690"/>
                      <a:pt x="1201420" y="2980690"/>
                    </a:cubicBezTo>
                    <a:cubicBezTo>
                      <a:pt x="1201420" y="2980690"/>
                      <a:pt x="1196340" y="2976880"/>
                      <a:pt x="1193800" y="2975610"/>
                    </a:cubicBezTo>
                    <a:cubicBezTo>
                      <a:pt x="1191260" y="2973070"/>
                      <a:pt x="1187450" y="2970530"/>
                      <a:pt x="1186180" y="2970530"/>
                    </a:cubicBezTo>
                    <a:cubicBezTo>
                      <a:pt x="1186180" y="2970530"/>
                      <a:pt x="1186180" y="2969260"/>
                      <a:pt x="1186180" y="2969260"/>
                    </a:cubicBezTo>
                    <a:cubicBezTo>
                      <a:pt x="1186180" y="2970530"/>
                      <a:pt x="1186180" y="2980690"/>
                      <a:pt x="1184910" y="2990850"/>
                    </a:cubicBezTo>
                    <a:cubicBezTo>
                      <a:pt x="1181100" y="3016250"/>
                      <a:pt x="1170940" y="3112770"/>
                      <a:pt x="1164590" y="3117850"/>
                    </a:cubicBezTo>
                    <a:cubicBezTo>
                      <a:pt x="1163320" y="3119120"/>
                      <a:pt x="1162050" y="3116580"/>
                      <a:pt x="1160780" y="3117850"/>
                    </a:cubicBezTo>
                    <a:cubicBezTo>
                      <a:pt x="1159510" y="3119120"/>
                      <a:pt x="1159510" y="3122930"/>
                      <a:pt x="1158240" y="3126740"/>
                    </a:cubicBezTo>
                    <a:cubicBezTo>
                      <a:pt x="1158240" y="3129280"/>
                      <a:pt x="1156970" y="3135630"/>
                      <a:pt x="1156970" y="3135630"/>
                    </a:cubicBezTo>
                    <a:cubicBezTo>
                      <a:pt x="1156970" y="3135630"/>
                      <a:pt x="1153160" y="3140710"/>
                      <a:pt x="1151890" y="3143250"/>
                    </a:cubicBezTo>
                    <a:cubicBezTo>
                      <a:pt x="1150620" y="3145790"/>
                      <a:pt x="1148080" y="3150870"/>
                      <a:pt x="1148080" y="3150870"/>
                    </a:cubicBezTo>
                    <a:cubicBezTo>
                      <a:pt x="1148080" y="3152140"/>
                      <a:pt x="1143000" y="3155950"/>
                      <a:pt x="1141730" y="3158490"/>
                    </a:cubicBezTo>
                    <a:cubicBezTo>
                      <a:pt x="1139190" y="3161030"/>
                      <a:pt x="1135380" y="3164840"/>
                      <a:pt x="1135380" y="3164840"/>
                    </a:cubicBezTo>
                    <a:cubicBezTo>
                      <a:pt x="1135380" y="3164840"/>
                      <a:pt x="1130300" y="3168650"/>
                      <a:pt x="1127760" y="3169920"/>
                    </a:cubicBezTo>
                    <a:cubicBezTo>
                      <a:pt x="1125220" y="3171190"/>
                      <a:pt x="1120140" y="3175000"/>
                      <a:pt x="1120140" y="3175000"/>
                    </a:cubicBezTo>
                    <a:cubicBezTo>
                      <a:pt x="1120140" y="3175000"/>
                      <a:pt x="1113790" y="3177540"/>
                      <a:pt x="1111250" y="3178810"/>
                    </a:cubicBezTo>
                    <a:cubicBezTo>
                      <a:pt x="1108710" y="3178810"/>
                      <a:pt x="1102360" y="3181350"/>
                      <a:pt x="1102360" y="3181350"/>
                    </a:cubicBezTo>
                    <a:cubicBezTo>
                      <a:pt x="1102360" y="3181350"/>
                      <a:pt x="1096010" y="3182620"/>
                      <a:pt x="1093470" y="3182620"/>
                    </a:cubicBezTo>
                    <a:cubicBezTo>
                      <a:pt x="1090930" y="3182620"/>
                      <a:pt x="1084580" y="3183890"/>
                      <a:pt x="1084580" y="3183890"/>
                    </a:cubicBezTo>
                    <a:cubicBezTo>
                      <a:pt x="1084580" y="3183890"/>
                      <a:pt x="1078230" y="3182620"/>
                      <a:pt x="1075690" y="3182620"/>
                    </a:cubicBezTo>
                    <a:cubicBezTo>
                      <a:pt x="1071880" y="3181350"/>
                      <a:pt x="1066800" y="3181350"/>
                      <a:pt x="1065530" y="3181350"/>
                    </a:cubicBezTo>
                    <a:cubicBezTo>
                      <a:pt x="1065530" y="3181350"/>
                      <a:pt x="1060450" y="3178810"/>
                      <a:pt x="1057910" y="3177540"/>
                    </a:cubicBezTo>
                    <a:cubicBezTo>
                      <a:pt x="1054100" y="3176270"/>
                      <a:pt x="1049020" y="3173730"/>
                      <a:pt x="1049020" y="3173730"/>
                    </a:cubicBezTo>
                    <a:cubicBezTo>
                      <a:pt x="1049020" y="3173730"/>
                      <a:pt x="1043940" y="3169920"/>
                      <a:pt x="1041400" y="3168650"/>
                    </a:cubicBezTo>
                    <a:cubicBezTo>
                      <a:pt x="1038860" y="3167380"/>
                      <a:pt x="1033780" y="3163570"/>
                      <a:pt x="1033780" y="3163570"/>
                    </a:cubicBezTo>
                    <a:cubicBezTo>
                      <a:pt x="1033780" y="3163570"/>
                      <a:pt x="1029970" y="3158490"/>
                      <a:pt x="1028700" y="3155950"/>
                    </a:cubicBezTo>
                    <a:cubicBezTo>
                      <a:pt x="1026160" y="3153410"/>
                      <a:pt x="1022350" y="3149600"/>
                      <a:pt x="1022350" y="3149600"/>
                    </a:cubicBezTo>
                    <a:cubicBezTo>
                      <a:pt x="1022350" y="3149600"/>
                      <a:pt x="1019810" y="3143250"/>
                      <a:pt x="1018540" y="3140710"/>
                    </a:cubicBezTo>
                    <a:cubicBezTo>
                      <a:pt x="1017270" y="3138170"/>
                      <a:pt x="1013460" y="3133090"/>
                      <a:pt x="1013460" y="3133090"/>
                    </a:cubicBezTo>
                    <a:cubicBezTo>
                      <a:pt x="1013460" y="3133090"/>
                      <a:pt x="1012190" y="3126740"/>
                      <a:pt x="1012190" y="3124200"/>
                    </a:cubicBezTo>
                    <a:cubicBezTo>
                      <a:pt x="1010920" y="3120390"/>
                      <a:pt x="1009650" y="3115310"/>
                      <a:pt x="1009650" y="3115310"/>
                    </a:cubicBezTo>
                    <a:cubicBezTo>
                      <a:pt x="1009650" y="3115310"/>
                      <a:pt x="1009650" y="3108960"/>
                      <a:pt x="1009650" y="3105150"/>
                    </a:cubicBezTo>
                    <a:cubicBezTo>
                      <a:pt x="1009650" y="3102610"/>
                      <a:pt x="1009650" y="3096260"/>
                      <a:pt x="1009650" y="3096260"/>
                    </a:cubicBezTo>
                    <a:cubicBezTo>
                      <a:pt x="1009650" y="3096260"/>
                      <a:pt x="1009650" y="3092450"/>
                      <a:pt x="1009650" y="3092450"/>
                    </a:cubicBezTo>
                    <a:cubicBezTo>
                      <a:pt x="1009650" y="3091180"/>
                      <a:pt x="1009650" y="3091180"/>
                      <a:pt x="1009650" y="3091180"/>
                    </a:cubicBezTo>
                    <a:cubicBezTo>
                      <a:pt x="1009650" y="3089910"/>
                      <a:pt x="1007110" y="3082290"/>
                      <a:pt x="1007110" y="3082290"/>
                    </a:cubicBezTo>
                    <a:cubicBezTo>
                      <a:pt x="1007110" y="3082290"/>
                      <a:pt x="1005840" y="3075940"/>
                      <a:pt x="1005840" y="3073400"/>
                    </a:cubicBezTo>
                    <a:cubicBezTo>
                      <a:pt x="1004570" y="3070860"/>
                      <a:pt x="1004570" y="3067050"/>
                      <a:pt x="1004570" y="3064510"/>
                    </a:cubicBezTo>
                    <a:cubicBezTo>
                      <a:pt x="1004570" y="3063240"/>
                      <a:pt x="1004570" y="3061970"/>
                      <a:pt x="1004570" y="3061970"/>
                    </a:cubicBezTo>
                    <a:cubicBezTo>
                      <a:pt x="1004570" y="3060700"/>
                      <a:pt x="1004570" y="3058160"/>
                      <a:pt x="1004570" y="3058160"/>
                    </a:cubicBezTo>
                    <a:cubicBezTo>
                      <a:pt x="1004570" y="3058160"/>
                      <a:pt x="1003300" y="3096260"/>
                      <a:pt x="1003300" y="3106420"/>
                    </a:cubicBezTo>
                    <a:cubicBezTo>
                      <a:pt x="1002030" y="3110230"/>
                      <a:pt x="1002030" y="3112770"/>
                      <a:pt x="1002030" y="3115310"/>
                    </a:cubicBezTo>
                    <a:cubicBezTo>
                      <a:pt x="1000760" y="3117850"/>
                      <a:pt x="999490" y="3124200"/>
                      <a:pt x="999490" y="3124200"/>
                    </a:cubicBezTo>
                    <a:cubicBezTo>
                      <a:pt x="999490" y="3124200"/>
                      <a:pt x="998220" y="3129280"/>
                      <a:pt x="996950" y="3133090"/>
                    </a:cubicBezTo>
                    <a:cubicBezTo>
                      <a:pt x="995680" y="3135630"/>
                      <a:pt x="993140" y="3140710"/>
                      <a:pt x="993140" y="3140710"/>
                    </a:cubicBezTo>
                    <a:cubicBezTo>
                      <a:pt x="993140" y="3140710"/>
                      <a:pt x="989330" y="3145790"/>
                      <a:pt x="988060" y="3148330"/>
                    </a:cubicBezTo>
                    <a:cubicBezTo>
                      <a:pt x="985520" y="3150870"/>
                      <a:pt x="981710" y="3155950"/>
                      <a:pt x="981710" y="3155950"/>
                    </a:cubicBezTo>
                    <a:cubicBezTo>
                      <a:pt x="981710" y="3155950"/>
                      <a:pt x="977900" y="3159760"/>
                      <a:pt x="975360" y="3162300"/>
                    </a:cubicBezTo>
                    <a:cubicBezTo>
                      <a:pt x="972820" y="3163570"/>
                      <a:pt x="967740" y="3167380"/>
                      <a:pt x="967740" y="3167380"/>
                    </a:cubicBezTo>
                    <a:cubicBezTo>
                      <a:pt x="967740" y="3167380"/>
                      <a:pt x="962660" y="3169920"/>
                      <a:pt x="960120" y="3171190"/>
                    </a:cubicBezTo>
                    <a:cubicBezTo>
                      <a:pt x="957580" y="3172460"/>
                      <a:pt x="951230" y="3176270"/>
                      <a:pt x="951230" y="3176270"/>
                    </a:cubicBezTo>
                    <a:cubicBezTo>
                      <a:pt x="951230" y="3176270"/>
                      <a:pt x="944880" y="3177540"/>
                      <a:pt x="942340" y="3177540"/>
                    </a:cubicBezTo>
                    <a:cubicBezTo>
                      <a:pt x="939800" y="3178810"/>
                      <a:pt x="933450" y="3180080"/>
                      <a:pt x="933450" y="3180080"/>
                    </a:cubicBezTo>
                    <a:cubicBezTo>
                      <a:pt x="933450" y="3180080"/>
                      <a:pt x="927100" y="3177540"/>
                      <a:pt x="925830" y="3178810"/>
                    </a:cubicBezTo>
                    <a:cubicBezTo>
                      <a:pt x="920750" y="3183890"/>
                      <a:pt x="925830" y="3213100"/>
                      <a:pt x="925830" y="3235960"/>
                    </a:cubicBezTo>
                    <a:cubicBezTo>
                      <a:pt x="925830" y="3267710"/>
                      <a:pt x="934720" y="3317240"/>
                      <a:pt x="924560" y="3355340"/>
                    </a:cubicBezTo>
                    <a:cubicBezTo>
                      <a:pt x="914400" y="3394710"/>
                      <a:pt x="895350" y="3448050"/>
                      <a:pt x="864870" y="3468370"/>
                    </a:cubicBezTo>
                    <a:cubicBezTo>
                      <a:pt x="836930" y="3487420"/>
                      <a:pt x="787400" y="3482340"/>
                      <a:pt x="753110" y="3479800"/>
                    </a:cubicBezTo>
                    <a:cubicBezTo>
                      <a:pt x="725170" y="3477260"/>
                      <a:pt x="694690" y="3473450"/>
                      <a:pt x="675640" y="3456940"/>
                    </a:cubicBezTo>
                    <a:cubicBezTo>
                      <a:pt x="656590" y="3440430"/>
                      <a:pt x="646430" y="3404870"/>
                      <a:pt x="640080" y="3376930"/>
                    </a:cubicBezTo>
                    <a:cubicBezTo>
                      <a:pt x="635000" y="3350260"/>
                      <a:pt x="640080" y="3322320"/>
                      <a:pt x="640080" y="3295650"/>
                    </a:cubicBezTo>
                    <a:cubicBezTo>
                      <a:pt x="640080" y="3267710"/>
                      <a:pt x="640080" y="3237230"/>
                      <a:pt x="640080" y="3209290"/>
                    </a:cubicBezTo>
                    <a:cubicBezTo>
                      <a:pt x="640080" y="3183890"/>
                      <a:pt x="640080" y="3158490"/>
                      <a:pt x="640080" y="3131820"/>
                    </a:cubicBezTo>
                    <a:cubicBezTo>
                      <a:pt x="640080" y="3103880"/>
                      <a:pt x="640080" y="3072130"/>
                      <a:pt x="640080" y="3044190"/>
                    </a:cubicBezTo>
                    <a:cubicBezTo>
                      <a:pt x="640080" y="3016250"/>
                      <a:pt x="640080" y="2993390"/>
                      <a:pt x="640080" y="2964180"/>
                    </a:cubicBezTo>
                    <a:cubicBezTo>
                      <a:pt x="640080" y="2929890"/>
                      <a:pt x="640080" y="2890520"/>
                      <a:pt x="640080" y="2853690"/>
                    </a:cubicBezTo>
                    <a:cubicBezTo>
                      <a:pt x="640080" y="2814320"/>
                      <a:pt x="640080" y="2760980"/>
                      <a:pt x="640080" y="2734310"/>
                    </a:cubicBezTo>
                    <a:cubicBezTo>
                      <a:pt x="640080" y="2721610"/>
                      <a:pt x="642620" y="2707640"/>
                      <a:pt x="640080" y="2706370"/>
                    </a:cubicBezTo>
                    <a:cubicBezTo>
                      <a:pt x="640080" y="2705100"/>
                      <a:pt x="637540" y="2706370"/>
                      <a:pt x="637540" y="2706370"/>
                    </a:cubicBezTo>
                    <a:cubicBezTo>
                      <a:pt x="637540" y="2706370"/>
                      <a:pt x="631190" y="2706370"/>
                      <a:pt x="628650" y="2706370"/>
                    </a:cubicBezTo>
                    <a:cubicBezTo>
                      <a:pt x="624840" y="2706370"/>
                      <a:pt x="618490" y="2707640"/>
                      <a:pt x="618490" y="2707640"/>
                    </a:cubicBezTo>
                    <a:cubicBezTo>
                      <a:pt x="618490" y="2707640"/>
                      <a:pt x="613410" y="2706370"/>
                      <a:pt x="609600" y="2705100"/>
                    </a:cubicBezTo>
                    <a:cubicBezTo>
                      <a:pt x="607060" y="2705100"/>
                      <a:pt x="600710" y="2703830"/>
                      <a:pt x="600710" y="2702560"/>
                    </a:cubicBezTo>
                    <a:cubicBezTo>
                      <a:pt x="600710" y="2702560"/>
                      <a:pt x="595630" y="2700020"/>
                      <a:pt x="593090" y="2698750"/>
                    </a:cubicBezTo>
                    <a:cubicBezTo>
                      <a:pt x="590550" y="2697480"/>
                      <a:pt x="584200" y="2694940"/>
                      <a:pt x="584200" y="2694940"/>
                    </a:cubicBezTo>
                    <a:cubicBezTo>
                      <a:pt x="584200" y="2694940"/>
                      <a:pt x="580390" y="2691130"/>
                      <a:pt x="577850" y="2688590"/>
                    </a:cubicBezTo>
                    <a:cubicBezTo>
                      <a:pt x="575310" y="2687320"/>
                      <a:pt x="570230" y="2683510"/>
                      <a:pt x="570230" y="2683510"/>
                    </a:cubicBezTo>
                    <a:cubicBezTo>
                      <a:pt x="570230" y="2683510"/>
                      <a:pt x="566420" y="2678430"/>
                      <a:pt x="565150" y="2675890"/>
                    </a:cubicBezTo>
                    <a:cubicBezTo>
                      <a:pt x="562610" y="2673350"/>
                      <a:pt x="560070" y="2668270"/>
                      <a:pt x="560070" y="2668270"/>
                    </a:cubicBezTo>
                    <a:cubicBezTo>
                      <a:pt x="560070" y="2668270"/>
                      <a:pt x="557530" y="2663190"/>
                      <a:pt x="556260" y="2659380"/>
                    </a:cubicBezTo>
                    <a:cubicBezTo>
                      <a:pt x="554990" y="2656840"/>
                      <a:pt x="552450" y="2651760"/>
                      <a:pt x="552450" y="2651760"/>
                    </a:cubicBezTo>
                    <a:cubicBezTo>
                      <a:pt x="552450" y="2651760"/>
                      <a:pt x="551180" y="2645410"/>
                      <a:pt x="551180" y="2642870"/>
                    </a:cubicBezTo>
                    <a:cubicBezTo>
                      <a:pt x="551180" y="2639060"/>
                      <a:pt x="551180" y="2636520"/>
                      <a:pt x="549910" y="2632710"/>
                    </a:cubicBezTo>
                    <a:cubicBezTo>
                      <a:pt x="548640" y="2625090"/>
                      <a:pt x="543560" y="2611120"/>
                      <a:pt x="542290" y="2598420"/>
                    </a:cubicBezTo>
                    <a:cubicBezTo>
                      <a:pt x="539750" y="2579370"/>
                      <a:pt x="548640" y="2534920"/>
                      <a:pt x="539750" y="2529840"/>
                    </a:cubicBezTo>
                    <a:cubicBezTo>
                      <a:pt x="527050" y="2526030"/>
                      <a:pt x="477520" y="2593340"/>
                      <a:pt x="464820" y="2599690"/>
                    </a:cubicBezTo>
                    <a:cubicBezTo>
                      <a:pt x="461010" y="2600960"/>
                      <a:pt x="458470" y="2599690"/>
                      <a:pt x="455930" y="2600960"/>
                    </a:cubicBezTo>
                    <a:cubicBezTo>
                      <a:pt x="454660" y="2602230"/>
                      <a:pt x="453390" y="2606040"/>
                      <a:pt x="452120" y="2608580"/>
                    </a:cubicBezTo>
                    <a:cubicBezTo>
                      <a:pt x="450850" y="2611120"/>
                      <a:pt x="449580" y="2616200"/>
                      <a:pt x="448310" y="2617470"/>
                    </a:cubicBezTo>
                    <a:cubicBezTo>
                      <a:pt x="448310" y="2617470"/>
                      <a:pt x="445770" y="2621280"/>
                      <a:pt x="443230" y="2623820"/>
                    </a:cubicBezTo>
                    <a:cubicBezTo>
                      <a:pt x="441960" y="2626360"/>
                      <a:pt x="438150" y="2631440"/>
                      <a:pt x="438150" y="2631440"/>
                    </a:cubicBezTo>
                    <a:cubicBezTo>
                      <a:pt x="438150" y="2631440"/>
                      <a:pt x="433070" y="2635250"/>
                      <a:pt x="430530" y="2636520"/>
                    </a:cubicBezTo>
                    <a:cubicBezTo>
                      <a:pt x="427990" y="2639060"/>
                      <a:pt x="422910" y="2642870"/>
                      <a:pt x="422910" y="2642870"/>
                    </a:cubicBezTo>
                    <a:cubicBezTo>
                      <a:pt x="422910" y="2642870"/>
                      <a:pt x="417830" y="2645410"/>
                      <a:pt x="415290" y="2646680"/>
                    </a:cubicBezTo>
                    <a:cubicBezTo>
                      <a:pt x="411480" y="2647950"/>
                      <a:pt x="406400" y="2650490"/>
                      <a:pt x="406400" y="2650490"/>
                    </a:cubicBezTo>
                    <a:cubicBezTo>
                      <a:pt x="406400" y="2650490"/>
                      <a:pt x="400050" y="2651760"/>
                      <a:pt x="397510" y="2651760"/>
                    </a:cubicBezTo>
                    <a:cubicBezTo>
                      <a:pt x="394970" y="2653030"/>
                      <a:pt x="388620" y="2653030"/>
                      <a:pt x="388620" y="2653030"/>
                    </a:cubicBezTo>
                    <a:cubicBezTo>
                      <a:pt x="388620" y="2654300"/>
                      <a:pt x="382270" y="2653030"/>
                      <a:pt x="379730" y="2653030"/>
                    </a:cubicBezTo>
                    <a:cubicBezTo>
                      <a:pt x="375920" y="2653030"/>
                      <a:pt x="370840" y="2653030"/>
                      <a:pt x="369570" y="2653030"/>
                    </a:cubicBezTo>
                    <a:cubicBezTo>
                      <a:pt x="369570" y="2653030"/>
                      <a:pt x="364490" y="2650490"/>
                      <a:pt x="360680" y="2650490"/>
                    </a:cubicBezTo>
                    <a:cubicBezTo>
                      <a:pt x="358140" y="2649220"/>
                      <a:pt x="353060" y="2646680"/>
                      <a:pt x="353060" y="2646680"/>
                    </a:cubicBezTo>
                    <a:cubicBezTo>
                      <a:pt x="351790" y="2646680"/>
                      <a:pt x="346710" y="2644140"/>
                      <a:pt x="344170" y="2642870"/>
                    </a:cubicBezTo>
                    <a:cubicBezTo>
                      <a:pt x="341630" y="2640330"/>
                      <a:pt x="336550" y="2637790"/>
                      <a:pt x="336550" y="2637790"/>
                    </a:cubicBezTo>
                    <a:cubicBezTo>
                      <a:pt x="336550" y="2637790"/>
                      <a:pt x="332740" y="2633980"/>
                      <a:pt x="330200" y="2631440"/>
                    </a:cubicBezTo>
                    <a:cubicBezTo>
                      <a:pt x="327660" y="2628900"/>
                      <a:pt x="323850" y="2625090"/>
                      <a:pt x="323850" y="2625090"/>
                    </a:cubicBezTo>
                    <a:cubicBezTo>
                      <a:pt x="323850" y="2625090"/>
                      <a:pt x="320040" y="2620010"/>
                      <a:pt x="318770" y="2617470"/>
                    </a:cubicBezTo>
                    <a:cubicBezTo>
                      <a:pt x="317500" y="2614930"/>
                      <a:pt x="313690" y="2608580"/>
                      <a:pt x="313690" y="2608580"/>
                    </a:cubicBezTo>
                    <a:cubicBezTo>
                      <a:pt x="313690" y="2608580"/>
                      <a:pt x="312420" y="2603500"/>
                      <a:pt x="311150" y="2599690"/>
                    </a:cubicBezTo>
                    <a:cubicBezTo>
                      <a:pt x="311150" y="2597150"/>
                      <a:pt x="308610" y="2592070"/>
                      <a:pt x="308610" y="2592070"/>
                    </a:cubicBezTo>
                    <a:cubicBezTo>
                      <a:pt x="308610" y="2590800"/>
                      <a:pt x="308610" y="2585720"/>
                      <a:pt x="308610" y="2581910"/>
                    </a:cubicBezTo>
                    <a:cubicBezTo>
                      <a:pt x="307340" y="2579370"/>
                      <a:pt x="307340" y="2573020"/>
                      <a:pt x="307340" y="2573020"/>
                    </a:cubicBezTo>
                    <a:cubicBezTo>
                      <a:pt x="307340" y="2573020"/>
                      <a:pt x="307340" y="2562860"/>
                      <a:pt x="304800" y="2560320"/>
                    </a:cubicBezTo>
                    <a:cubicBezTo>
                      <a:pt x="303530" y="2556510"/>
                      <a:pt x="298450" y="2557780"/>
                      <a:pt x="294640" y="2553970"/>
                    </a:cubicBezTo>
                    <a:cubicBezTo>
                      <a:pt x="287020" y="2546350"/>
                      <a:pt x="274320" y="2513330"/>
                      <a:pt x="270510" y="2514600"/>
                    </a:cubicBezTo>
                    <a:cubicBezTo>
                      <a:pt x="267970" y="2515870"/>
                      <a:pt x="270510" y="2541270"/>
                      <a:pt x="270510" y="2553970"/>
                    </a:cubicBezTo>
                    <a:cubicBezTo>
                      <a:pt x="270510" y="2565400"/>
                      <a:pt x="271780" y="2580640"/>
                      <a:pt x="270510" y="2588260"/>
                    </a:cubicBezTo>
                    <a:cubicBezTo>
                      <a:pt x="270510" y="2593340"/>
                      <a:pt x="270510" y="2594610"/>
                      <a:pt x="269240" y="2598420"/>
                    </a:cubicBezTo>
                    <a:cubicBezTo>
                      <a:pt x="269240" y="2600960"/>
                      <a:pt x="269240" y="2607310"/>
                      <a:pt x="269240" y="2607310"/>
                    </a:cubicBezTo>
                    <a:cubicBezTo>
                      <a:pt x="269240" y="2607310"/>
                      <a:pt x="266700" y="2612390"/>
                      <a:pt x="265430" y="2616200"/>
                    </a:cubicBezTo>
                    <a:cubicBezTo>
                      <a:pt x="264160" y="2618740"/>
                      <a:pt x="261620" y="2623820"/>
                      <a:pt x="261620" y="2623820"/>
                    </a:cubicBezTo>
                    <a:cubicBezTo>
                      <a:pt x="261620" y="2623820"/>
                      <a:pt x="259080" y="2628900"/>
                      <a:pt x="256540" y="2631440"/>
                    </a:cubicBezTo>
                    <a:cubicBezTo>
                      <a:pt x="255270" y="2633980"/>
                      <a:pt x="251460" y="2639060"/>
                      <a:pt x="251460" y="2639060"/>
                    </a:cubicBezTo>
                    <a:cubicBezTo>
                      <a:pt x="251460" y="2639060"/>
                      <a:pt x="247650" y="2642870"/>
                      <a:pt x="245110" y="2645410"/>
                    </a:cubicBezTo>
                    <a:cubicBezTo>
                      <a:pt x="242570" y="2647950"/>
                      <a:pt x="237490" y="2651760"/>
                      <a:pt x="237490" y="2651760"/>
                    </a:cubicBezTo>
                    <a:cubicBezTo>
                      <a:pt x="237490" y="2651760"/>
                      <a:pt x="232410" y="2654300"/>
                      <a:pt x="229870" y="2655570"/>
                    </a:cubicBezTo>
                    <a:cubicBezTo>
                      <a:pt x="227330" y="2656840"/>
                      <a:pt x="222250" y="2660650"/>
                      <a:pt x="222250" y="2660650"/>
                    </a:cubicBezTo>
                    <a:cubicBezTo>
                      <a:pt x="220980" y="2660650"/>
                      <a:pt x="215900" y="2661920"/>
                      <a:pt x="213360" y="2661920"/>
                    </a:cubicBezTo>
                    <a:cubicBezTo>
                      <a:pt x="209550" y="2663190"/>
                      <a:pt x="204470" y="2664460"/>
                      <a:pt x="204470" y="2664460"/>
                    </a:cubicBezTo>
                    <a:cubicBezTo>
                      <a:pt x="203200" y="2664460"/>
                      <a:pt x="198120" y="2664460"/>
                      <a:pt x="194310" y="2664460"/>
                    </a:cubicBezTo>
                    <a:cubicBezTo>
                      <a:pt x="191770" y="2664460"/>
                      <a:pt x="185420" y="2664460"/>
                      <a:pt x="185420" y="2664460"/>
                    </a:cubicBezTo>
                    <a:cubicBezTo>
                      <a:pt x="185420" y="2664460"/>
                      <a:pt x="179070" y="2663190"/>
                      <a:pt x="176530" y="2661920"/>
                    </a:cubicBezTo>
                    <a:cubicBezTo>
                      <a:pt x="173990" y="2661920"/>
                      <a:pt x="167640" y="2660650"/>
                      <a:pt x="167640" y="2660650"/>
                    </a:cubicBezTo>
                    <a:cubicBezTo>
                      <a:pt x="167640" y="2660650"/>
                      <a:pt x="162560" y="2656840"/>
                      <a:pt x="160020" y="2655570"/>
                    </a:cubicBezTo>
                    <a:cubicBezTo>
                      <a:pt x="156210" y="2654300"/>
                      <a:pt x="151130" y="2651760"/>
                      <a:pt x="151130" y="2651760"/>
                    </a:cubicBezTo>
                    <a:cubicBezTo>
                      <a:pt x="151130" y="2651760"/>
                      <a:pt x="147320" y="2647950"/>
                      <a:pt x="144780" y="2645410"/>
                    </a:cubicBezTo>
                    <a:cubicBezTo>
                      <a:pt x="142240" y="2642870"/>
                      <a:pt x="137160" y="2639060"/>
                      <a:pt x="137160" y="2639060"/>
                    </a:cubicBezTo>
                    <a:cubicBezTo>
                      <a:pt x="137160" y="2639060"/>
                      <a:pt x="134620" y="2633980"/>
                      <a:pt x="132080" y="2631440"/>
                    </a:cubicBezTo>
                    <a:cubicBezTo>
                      <a:pt x="130810" y="2628900"/>
                      <a:pt x="127000" y="2623820"/>
                      <a:pt x="127000" y="2623820"/>
                    </a:cubicBezTo>
                    <a:cubicBezTo>
                      <a:pt x="127000" y="2623820"/>
                      <a:pt x="124460" y="2618740"/>
                      <a:pt x="124460" y="2616200"/>
                    </a:cubicBezTo>
                    <a:cubicBezTo>
                      <a:pt x="123190" y="2612390"/>
                      <a:pt x="120650" y="2607310"/>
                      <a:pt x="120650" y="2607310"/>
                    </a:cubicBezTo>
                    <a:cubicBezTo>
                      <a:pt x="120650" y="2607310"/>
                      <a:pt x="119380" y="2600960"/>
                      <a:pt x="119380" y="2598420"/>
                    </a:cubicBezTo>
                    <a:cubicBezTo>
                      <a:pt x="119380" y="2594610"/>
                      <a:pt x="118110" y="2589530"/>
                      <a:pt x="118110" y="2588260"/>
                    </a:cubicBezTo>
                    <a:cubicBezTo>
                      <a:pt x="118110" y="2588260"/>
                      <a:pt x="118110" y="2485390"/>
                      <a:pt x="118110" y="2433320"/>
                    </a:cubicBezTo>
                    <a:cubicBezTo>
                      <a:pt x="118110" y="2381250"/>
                      <a:pt x="124460" y="2286000"/>
                      <a:pt x="118110" y="2278380"/>
                    </a:cubicBezTo>
                    <a:cubicBezTo>
                      <a:pt x="118110" y="2278380"/>
                      <a:pt x="116840" y="2278380"/>
                      <a:pt x="115570" y="2278380"/>
                    </a:cubicBezTo>
                    <a:cubicBezTo>
                      <a:pt x="114300" y="2277110"/>
                      <a:pt x="106680" y="2275840"/>
                      <a:pt x="106680" y="2275840"/>
                    </a:cubicBezTo>
                    <a:cubicBezTo>
                      <a:pt x="106680" y="2275840"/>
                      <a:pt x="101600" y="2273300"/>
                      <a:pt x="99060" y="2272030"/>
                    </a:cubicBezTo>
                    <a:cubicBezTo>
                      <a:pt x="96520" y="2270760"/>
                      <a:pt x="90170" y="2266950"/>
                      <a:pt x="90170" y="2266950"/>
                    </a:cubicBezTo>
                    <a:cubicBezTo>
                      <a:pt x="90170" y="2266950"/>
                      <a:pt x="86360" y="2263140"/>
                      <a:pt x="83820" y="2261870"/>
                    </a:cubicBezTo>
                    <a:cubicBezTo>
                      <a:pt x="81280" y="2259330"/>
                      <a:pt x="77470" y="2255520"/>
                      <a:pt x="77470" y="2255520"/>
                    </a:cubicBezTo>
                    <a:cubicBezTo>
                      <a:pt x="76200" y="2255520"/>
                      <a:pt x="73660" y="2250440"/>
                      <a:pt x="71120" y="2247900"/>
                    </a:cubicBezTo>
                    <a:cubicBezTo>
                      <a:pt x="69850" y="2245360"/>
                      <a:pt x="66040" y="2240280"/>
                      <a:pt x="66040" y="2240280"/>
                    </a:cubicBezTo>
                    <a:cubicBezTo>
                      <a:pt x="66040" y="2240280"/>
                      <a:pt x="64770" y="2233930"/>
                      <a:pt x="63500" y="2231390"/>
                    </a:cubicBezTo>
                    <a:cubicBezTo>
                      <a:pt x="62230" y="2228850"/>
                      <a:pt x="59690" y="2222500"/>
                      <a:pt x="59690" y="2222500"/>
                    </a:cubicBezTo>
                    <a:cubicBezTo>
                      <a:pt x="59690" y="2222500"/>
                      <a:pt x="59690" y="2217420"/>
                      <a:pt x="58420" y="2213610"/>
                    </a:cubicBezTo>
                    <a:cubicBezTo>
                      <a:pt x="58420" y="2211070"/>
                      <a:pt x="58420" y="2204720"/>
                      <a:pt x="58420" y="2204720"/>
                    </a:cubicBezTo>
                    <a:cubicBezTo>
                      <a:pt x="58420" y="2203450"/>
                      <a:pt x="58420" y="2148840"/>
                      <a:pt x="58420" y="2147570"/>
                    </a:cubicBezTo>
                    <a:cubicBezTo>
                      <a:pt x="57150" y="2147570"/>
                      <a:pt x="58420" y="2075180"/>
                      <a:pt x="58420" y="2071370"/>
                    </a:cubicBezTo>
                    <a:cubicBezTo>
                      <a:pt x="58420" y="2070100"/>
                      <a:pt x="57150" y="2070100"/>
                      <a:pt x="58420" y="2070100"/>
                    </a:cubicBezTo>
                    <a:cubicBezTo>
                      <a:pt x="58420" y="2068830"/>
                      <a:pt x="58420" y="2063750"/>
                      <a:pt x="58420" y="2061210"/>
                    </a:cubicBezTo>
                    <a:cubicBezTo>
                      <a:pt x="59690" y="2057400"/>
                      <a:pt x="59690" y="2052320"/>
                      <a:pt x="59690" y="2052320"/>
                    </a:cubicBezTo>
                    <a:cubicBezTo>
                      <a:pt x="59690" y="2052320"/>
                      <a:pt x="62230" y="2045970"/>
                      <a:pt x="63500" y="2043430"/>
                    </a:cubicBezTo>
                    <a:cubicBezTo>
                      <a:pt x="64770" y="2040890"/>
                      <a:pt x="66040" y="2034540"/>
                      <a:pt x="66040" y="2034540"/>
                    </a:cubicBezTo>
                    <a:cubicBezTo>
                      <a:pt x="66040" y="2034540"/>
                      <a:pt x="69850" y="2029460"/>
                      <a:pt x="71120" y="2026920"/>
                    </a:cubicBezTo>
                    <a:cubicBezTo>
                      <a:pt x="73660" y="2024380"/>
                      <a:pt x="77470" y="2019300"/>
                      <a:pt x="77470" y="2019300"/>
                    </a:cubicBezTo>
                    <a:cubicBezTo>
                      <a:pt x="77470" y="2019300"/>
                      <a:pt x="81280" y="2015490"/>
                      <a:pt x="83820" y="2012950"/>
                    </a:cubicBezTo>
                    <a:cubicBezTo>
                      <a:pt x="86360" y="2011680"/>
                      <a:pt x="90170" y="2007870"/>
                      <a:pt x="90170" y="2007870"/>
                    </a:cubicBezTo>
                    <a:cubicBezTo>
                      <a:pt x="91440" y="2007870"/>
                      <a:pt x="96520" y="2004060"/>
                      <a:pt x="99060" y="2002790"/>
                    </a:cubicBezTo>
                    <a:cubicBezTo>
                      <a:pt x="101600" y="2001520"/>
                      <a:pt x="106680" y="1998980"/>
                      <a:pt x="106680" y="1998980"/>
                    </a:cubicBezTo>
                    <a:cubicBezTo>
                      <a:pt x="106680" y="1998980"/>
                      <a:pt x="114300" y="1997710"/>
                      <a:pt x="115570" y="1996440"/>
                    </a:cubicBezTo>
                    <a:cubicBezTo>
                      <a:pt x="116840" y="1996440"/>
                      <a:pt x="118110" y="1996440"/>
                      <a:pt x="118110" y="1996440"/>
                    </a:cubicBezTo>
                    <a:cubicBezTo>
                      <a:pt x="124460" y="1988820"/>
                      <a:pt x="118110" y="1889760"/>
                      <a:pt x="118110" y="1838960"/>
                    </a:cubicBezTo>
                    <a:cubicBezTo>
                      <a:pt x="118110" y="1789430"/>
                      <a:pt x="118110" y="1733550"/>
                      <a:pt x="118110" y="1691640"/>
                    </a:cubicBezTo>
                    <a:cubicBezTo>
                      <a:pt x="118110" y="1662430"/>
                      <a:pt x="118110" y="1626870"/>
                      <a:pt x="118110" y="1614170"/>
                    </a:cubicBezTo>
                    <a:cubicBezTo>
                      <a:pt x="119380" y="1609090"/>
                      <a:pt x="119380" y="1606550"/>
                      <a:pt x="119380" y="1605280"/>
                    </a:cubicBezTo>
                    <a:cubicBezTo>
                      <a:pt x="119380" y="1604010"/>
                      <a:pt x="119380" y="1604010"/>
                      <a:pt x="119380" y="1601470"/>
                    </a:cubicBezTo>
                    <a:cubicBezTo>
                      <a:pt x="120650" y="1592580"/>
                      <a:pt x="119380" y="1549400"/>
                      <a:pt x="120650" y="1517650"/>
                    </a:cubicBezTo>
                    <a:cubicBezTo>
                      <a:pt x="120650" y="1475740"/>
                      <a:pt x="123190" y="1372870"/>
                      <a:pt x="123190" y="1372870"/>
                    </a:cubicBezTo>
                    <a:cubicBezTo>
                      <a:pt x="123190" y="1372870"/>
                      <a:pt x="123190" y="1366520"/>
                      <a:pt x="123190" y="1363980"/>
                    </a:cubicBezTo>
                    <a:cubicBezTo>
                      <a:pt x="123190" y="1360170"/>
                      <a:pt x="123190" y="1353820"/>
                      <a:pt x="123190" y="1353820"/>
                    </a:cubicBezTo>
                    <a:cubicBezTo>
                      <a:pt x="123190" y="1353820"/>
                      <a:pt x="125730" y="1348740"/>
                      <a:pt x="125730" y="1344930"/>
                    </a:cubicBezTo>
                    <a:cubicBezTo>
                      <a:pt x="127000" y="1342390"/>
                      <a:pt x="128270" y="1336040"/>
                      <a:pt x="128270" y="1336040"/>
                    </a:cubicBezTo>
                    <a:cubicBezTo>
                      <a:pt x="128270" y="1336040"/>
                      <a:pt x="132080" y="1330960"/>
                      <a:pt x="133350" y="1328420"/>
                    </a:cubicBezTo>
                    <a:cubicBezTo>
                      <a:pt x="134620" y="1325880"/>
                      <a:pt x="137160" y="1320800"/>
                      <a:pt x="137160" y="1320800"/>
                    </a:cubicBezTo>
                    <a:cubicBezTo>
                      <a:pt x="137160" y="1320800"/>
                      <a:pt x="140970" y="1315720"/>
                      <a:pt x="143510" y="1313180"/>
                    </a:cubicBezTo>
                    <a:cubicBezTo>
                      <a:pt x="146050" y="1311910"/>
                      <a:pt x="149860" y="1306830"/>
                      <a:pt x="149860" y="1306830"/>
                    </a:cubicBezTo>
                    <a:cubicBezTo>
                      <a:pt x="149860" y="1306830"/>
                      <a:pt x="154940" y="1303020"/>
                      <a:pt x="157480" y="1301750"/>
                    </a:cubicBezTo>
                    <a:cubicBezTo>
                      <a:pt x="160020" y="1300480"/>
                      <a:pt x="165100" y="1296670"/>
                      <a:pt x="165100" y="1296670"/>
                    </a:cubicBezTo>
                    <a:cubicBezTo>
                      <a:pt x="165100" y="1296670"/>
                      <a:pt x="171450" y="1294130"/>
                      <a:pt x="173990" y="1294130"/>
                    </a:cubicBezTo>
                    <a:cubicBezTo>
                      <a:pt x="176530" y="1292860"/>
                      <a:pt x="182880" y="1290320"/>
                      <a:pt x="182880" y="1290320"/>
                    </a:cubicBezTo>
                    <a:cubicBezTo>
                      <a:pt x="182880" y="1290320"/>
                      <a:pt x="187960" y="1290320"/>
                      <a:pt x="191770" y="1290320"/>
                    </a:cubicBezTo>
                    <a:cubicBezTo>
                      <a:pt x="194310" y="1289050"/>
                      <a:pt x="200660" y="1289050"/>
                      <a:pt x="200660" y="1289050"/>
                    </a:cubicBezTo>
                    <a:cubicBezTo>
                      <a:pt x="200660" y="1289050"/>
                      <a:pt x="207010" y="1289050"/>
                      <a:pt x="209550" y="1290320"/>
                    </a:cubicBezTo>
                    <a:cubicBezTo>
                      <a:pt x="213360" y="1290320"/>
                      <a:pt x="218440" y="1291590"/>
                      <a:pt x="218440" y="1291590"/>
                    </a:cubicBezTo>
                    <a:cubicBezTo>
                      <a:pt x="218440" y="1291590"/>
                      <a:pt x="224790" y="1294130"/>
                      <a:pt x="227330" y="1295400"/>
                    </a:cubicBezTo>
                    <a:cubicBezTo>
                      <a:pt x="229870" y="1295400"/>
                      <a:pt x="236220" y="1297940"/>
                      <a:pt x="236220" y="1297940"/>
                    </a:cubicBezTo>
                    <a:cubicBezTo>
                      <a:pt x="236220" y="1297940"/>
                      <a:pt x="241300" y="1301750"/>
                      <a:pt x="243840" y="1303020"/>
                    </a:cubicBezTo>
                    <a:cubicBezTo>
                      <a:pt x="246380" y="1305560"/>
                      <a:pt x="250190" y="1309370"/>
                      <a:pt x="251460" y="1309370"/>
                    </a:cubicBezTo>
                    <a:cubicBezTo>
                      <a:pt x="251460" y="1309370"/>
                      <a:pt x="255270" y="1313180"/>
                      <a:pt x="256540" y="1315720"/>
                    </a:cubicBezTo>
                    <a:cubicBezTo>
                      <a:pt x="259080" y="1318260"/>
                      <a:pt x="262890" y="1323340"/>
                      <a:pt x="262890" y="1323340"/>
                    </a:cubicBezTo>
                    <a:cubicBezTo>
                      <a:pt x="262890" y="1323340"/>
                      <a:pt x="265430" y="1328420"/>
                      <a:pt x="266700" y="1330960"/>
                    </a:cubicBezTo>
                    <a:cubicBezTo>
                      <a:pt x="267970" y="1333500"/>
                      <a:pt x="270510" y="1339850"/>
                      <a:pt x="270510" y="1339850"/>
                    </a:cubicBezTo>
                    <a:cubicBezTo>
                      <a:pt x="270510" y="1339850"/>
                      <a:pt x="271780" y="1344930"/>
                      <a:pt x="273050" y="1348740"/>
                    </a:cubicBezTo>
                    <a:cubicBezTo>
                      <a:pt x="273050" y="1351280"/>
                      <a:pt x="274320" y="1353820"/>
                      <a:pt x="275590" y="1357630"/>
                    </a:cubicBezTo>
                    <a:cubicBezTo>
                      <a:pt x="276860" y="1365250"/>
                      <a:pt x="279400" y="1375410"/>
                      <a:pt x="280670" y="1390650"/>
                    </a:cubicBezTo>
                    <a:cubicBezTo>
                      <a:pt x="285750" y="1419860"/>
                      <a:pt x="288290" y="1478280"/>
                      <a:pt x="294640" y="1529080"/>
                    </a:cubicBezTo>
                    <a:cubicBezTo>
                      <a:pt x="303530" y="1593850"/>
                      <a:pt x="317500" y="1677670"/>
                      <a:pt x="328930" y="1750060"/>
                    </a:cubicBezTo>
                    <a:cubicBezTo>
                      <a:pt x="340360" y="1819910"/>
                      <a:pt x="358140" y="1955800"/>
                      <a:pt x="363220" y="1955800"/>
                    </a:cubicBezTo>
                    <a:cubicBezTo>
                      <a:pt x="365760" y="1955800"/>
                      <a:pt x="365760" y="1940560"/>
                      <a:pt x="367030" y="1925320"/>
                    </a:cubicBezTo>
                    <a:cubicBezTo>
                      <a:pt x="369570" y="1875790"/>
                      <a:pt x="372110" y="1717040"/>
                      <a:pt x="373380" y="1619250"/>
                    </a:cubicBezTo>
                    <a:cubicBezTo>
                      <a:pt x="374650" y="1529080"/>
                      <a:pt x="373380" y="1436370"/>
                      <a:pt x="373380" y="1356360"/>
                    </a:cubicBezTo>
                    <a:cubicBezTo>
                      <a:pt x="373380" y="1289050"/>
                      <a:pt x="374650" y="1169670"/>
                      <a:pt x="374650" y="1169670"/>
                    </a:cubicBezTo>
                    <a:cubicBezTo>
                      <a:pt x="374650" y="1169670"/>
                      <a:pt x="375920" y="1163320"/>
                      <a:pt x="375920" y="1159510"/>
                    </a:cubicBezTo>
                    <a:cubicBezTo>
                      <a:pt x="375920" y="1156970"/>
                      <a:pt x="375920" y="1150620"/>
                      <a:pt x="377190" y="1150620"/>
                    </a:cubicBezTo>
                    <a:cubicBezTo>
                      <a:pt x="377190" y="1150620"/>
                      <a:pt x="378460" y="1145540"/>
                      <a:pt x="379730" y="1141730"/>
                    </a:cubicBezTo>
                    <a:cubicBezTo>
                      <a:pt x="381000" y="1139190"/>
                      <a:pt x="382270" y="1134110"/>
                      <a:pt x="382270" y="1134110"/>
                    </a:cubicBezTo>
                    <a:cubicBezTo>
                      <a:pt x="382270" y="1134110"/>
                      <a:pt x="386080" y="1127760"/>
                      <a:pt x="387350" y="1126490"/>
                    </a:cubicBezTo>
                    <a:cubicBezTo>
                      <a:pt x="388620" y="1125220"/>
                      <a:pt x="388620" y="1125220"/>
                      <a:pt x="389890" y="1123950"/>
                    </a:cubicBezTo>
                    <a:cubicBezTo>
                      <a:pt x="389890" y="1116330"/>
                      <a:pt x="373380" y="1060450"/>
                      <a:pt x="369570" y="1059180"/>
                    </a:cubicBezTo>
                    <a:cubicBezTo>
                      <a:pt x="368300" y="1059180"/>
                      <a:pt x="368300" y="1060450"/>
                      <a:pt x="367030" y="1061720"/>
                    </a:cubicBezTo>
                    <a:cubicBezTo>
                      <a:pt x="365760" y="1062990"/>
                      <a:pt x="359410" y="1066800"/>
                      <a:pt x="359410" y="1066800"/>
                    </a:cubicBezTo>
                    <a:cubicBezTo>
                      <a:pt x="359410" y="1066800"/>
                      <a:pt x="354330" y="1069340"/>
                      <a:pt x="351790" y="1070610"/>
                    </a:cubicBezTo>
                    <a:cubicBezTo>
                      <a:pt x="347980" y="1071880"/>
                      <a:pt x="342900" y="1074420"/>
                      <a:pt x="342900" y="1074420"/>
                    </a:cubicBezTo>
                    <a:cubicBezTo>
                      <a:pt x="342900" y="1074420"/>
                      <a:pt x="336550" y="1075690"/>
                      <a:pt x="334010" y="1075690"/>
                    </a:cubicBezTo>
                    <a:cubicBezTo>
                      <a:pt x="330200" y="1076960"/>
                      <a:pt x="325120" y="1076960"/>
                      <a:pt x="325120" y="1076960"/>
                    </a:cubicBezTo>
                    <a:cubicBezTo>
                      <a:pt x="325120" y="1076960"/>
                      <a:pt x="318770" y="1076960"/>
                      <a:pt x="316230" y="1076960"/>
                    </a:cubicBezTo>
                    <a:cubicBezTo>
                      <a:pt x="312420" y="1076960"/>
                      <a:pt x="306070" y="1075690"/>
                      <a:pt x="306070" y="1075690"/>
                    </a:cubicBezTo>
                    <a:cubicBezTo>
                      <a:pt x="306070" y="1075690"/>
                      <a:pt x="306070" y="1075690"/>
                      <a:pt x="304800" y="1075690"/>
                    </a:cubicBezTo>
                    <a:cubicBezTo>
                      <a:pt x="303530" y="1076960"/>
                      <a:pt x="303530" y="1096010"/>
                      <a:pt x="295910" y="1107440"/>
                    </a:cubicBezTo>
                    <a:cubicBezTo>
                      <a:pt x="283210" y="1131570"/>
                      <a:pt x="241300" y="1187450"/>
                      <a:pt x="210820" y="1193800"/>
                    </a:cubicBezTo>
                    <a:cubicBezTo>
                      <a:pt x="186690" y="1198880"/>
                      <a:pt x="153670" y="1182370"/>
                      <a:pt x="134620" y="1163320"/>
                    </a:cubicBezTo>
                    <a:cubicBezTo>
                      <a:pt x="114300" y="1143000"/>
                      <a:pt x="104140" y="1101090"/>
                      <a:pt x="95250" y="1070610"/>
                    </a:cubicBezTo>
                    <a:cubicBezTo>
                      <a:pt x="87630" y="1041400"/>
                      <a:pt x="87630" y="991870"/>
                      <a:pt x="81280" y="984250"/>
                    </a:cubicBezTo>
                    <a:cubicBezTo>
                      <a:pt x="80010" y="981710"/>
                      <a:pt x="78740" y="982980"/>
                      <a:pt x="76200" y="981710"/>
                    </a:cubicBezTo>
                    <a:cubicBezTo>
                      <a:pt x="74930" y="980440"/>
                      <a:pt x="68580" y="977900"/>
                      <a:pt x="68580" y="977900"/>
                    </a:cubicBezTo>
                    <a:cubicBezTo>
                      <a:pt x="68580" y="977900"/>
                      <a:pt x="63500" y="974090"/>
                      <a:pt x="60960" y="971550"/>
                    </a:cubicBezTo>
                    <a:cubicBezTo>
                      <a:pt x="58420" y="970280"/>
                      <a:pt x="54610" y="966470"/>
                      <a:pt x="54610" y="966470"/>
                    </a:cubicBezTo>
                    <a:cubicBezTo>
                      <a:pt x="54610" y="966470"/>
                      <a:pt x="50800" y="961390"/>
                      <a:pt x="48260" y="958850"/>
                    </a:cubicBezTo>
                    <a:cubicBezTo>
                      <a:pt x="46990" y="956310"/>
                      <a:pt x="43180" y="951230"/>
                      <a:pt x="43180" y="951230"/>
                    </a:cubicBezTo>
                    <a:cubicBezTo>
                      <a:pt x="43180" y="951230"/>
                      <a:pt x="40640" y="946150"/>
                      <a:pt x="39370" y="942340"/>
                    </a:cubicBezTo>
                    <a:cubicBezTo>
                      <a:pt x="38100" y="939800"/>
                      <a:pt x="35560" y="934720"/>
                      <a:pt x="35560" y="934720"/>
                    </a:cubicBezTo>
                    <a:cubicBezTo>
                      <a:pt x="35560" y="934720"/>
                      <a:pt x="35560" y="928370"/>
                      <a:pt x="34290" y="925830"/>
                    </a:cubicBezTo>
                    <a:cubicBezTo>
                      <a:pt x="34290" y="922020"/>
                      <a:pt x="33020" y="916940"/>
                      <a:pt x="33020" y="915670"/>
                    </a:cubicBezTo>
                    <a:cubicBezTo>
                      <a:pt x="33020" y="915670"/>
                      <a:pt x="33020" y="886460"/>
                      <a:pt x="31750" y="867410"/>
                    </a:cubicBezTo>
                    <a:cubicBezTo>
                      <a:pt x="30480" y="836930"/>
                      <a:pt x="27940" y="797560"/>
                      <a:pt x="24130" y="756920"/>
                    </a:cubicBezTo>
                    <a:cubicBezTo>
                      <a:pt x="19050" y="708660"/>
                      <a:pt x="8890" y="643890"/>
                      <a:pt x="5080" y="596900"/>
                    </a:cubicBezTo>
                    <a:cubicBezTo>
                      <a:pt x="1270" y="561340"/>
                      <a:pt x="0" y="501650"/>
                      <a:pt x="0" y="501650"/>
                    </a:cubicBezTo>
                    <a:cubicBezTo>
                      <a:pt x="0" y="501650"/>
                      <a:pt x="0" y="495300"/>
                      <a:pt x="0" y="491490"/>
                    </a:cubicBezTo>
                    <a:cubicBezTo>
                      <a:pt x="0" y="488950"/>
                      <a:pt x="0" y="482600"/>
                      <a:pt x="0" y="482600"/>
                    </a:cubicBezTo>
                    <a:moveTo>
                      <a:pt x="185420" y="429260"/>
                    </a:moveTo>
                    <a:cubicBezTo>
                      <a:pt x="185420" y="486410"/>
                      <a:pt x="182880" y="502920"/>
                      <a:pt x="185420" y="505460"/>
                    </a:cubicBezTo>
                    <a:cubicBezTo>
                      <a:pt x="186690" y="506730"/>
                      <a:pt x="190500" y="504190"/>
                      <a:pt x="190500" y="504190"/>
                    </a:cubicBezTo>
                    <a:cubicBezTo>
                      <a:pt x="191770" y="504190"/>
                      <a:pt x="196850" y="502920"/>
                      <a:pt x="200660" y="502920"/>
                    </a:cubicBezTo>
                    <a:cubicBezTo>
                      <a:pt x="203200" y="502920"/>
                      <a:pt x="205740" y="504190"/>
                      <a:pt x="207010" y="502920"/>
                    </a:cubicBezTo>
                    <a:cubicBezTo>
                      <a:pt x="210820" y="496570"/>
                      <a:pt x="191770" y="450850"/>
                      <a:pt x="189230" y="439420"/>
                    </a:cubicBezTo>
                    <a:cubicBezTo>
                      <a:pt x="187960" y="434340"/>
                      <a:pt x="185420" y="429260"/>
                      <a:pt x="185420" y="429260"/>
                    </a:cubicBezTo>
                    <a:moveTo>
                      <a:pt x="481330" y="2352040"/>
                    </a:moveTo>
                    <a:cubicBezTo>
                      <a:pt x="482600" y="2349500"/>
                      <a:pt x="485140" y="2341880"/>
                      <a:pt x="486410" y="2336800"/>
                    </a:cubicBezTo>
                    <a:cubicBezTo>
                      <a:pt x="486410" y="2332990"/>
                      <a:pt x="483870" y="2325370"/>
                      <a:pt x="482600" y="2325370"/>
                    </a:cubicBezTo>
                    <a:cubicBezTo>
                      <a:pt x="482600" y="2325370"/>
                      <a:pt x="481330" y="2352040"/>
                      <a:pt x="481330" y="2352040"/>
                    </a:cubicBezTo>
                    <a:moveTo>
                      <a:pt x="530860" y="1320800"/>
                    </a:moveTo>
                    <a:cubicBezTo>
                      <a:pt x="535940" y="1498600"/>
                      <a:pt x="539750" y="1557020"/>
                      <a:pt x="544830" y="1621790"/>
                    </a:cubicBezTo>
                    <a:cubicBezTo>
                      <a:pt x="549910" y="1700530"/>
                      <a:pt x="562610" y="1879600"/>
                      <a:pt x="567690" y="1879600"/>
                    </a:cubicBezTo>
                    <a:cubicBezTo>
                      <a:pt x="570230" y="1879600"/>
                      <a:pt x="571500" y="1818640"/>
                      <a:pt x="572770" y="1778000"/>
                    </a:cubicBezTo>
                    <a:cubicBezTo>
                      <a:pt x="575310" y="1714500"/>
                      <a:pt x="579120" y="1612900"/>
                      <a:pt x="580390" y="1536700"/>
                    </a:cubicBezTo>
                    <a:cubicBezTo>
                      <a:pt x="581660" y="1468120"/>
                      <a:pt x="580390" y="1383030"/>
                      <a:pt x="581660" y="1341120"/>
                    </a:cubicBezTo>
                    <a:cubicBezTo>
                      <a:pt x="581660" y="1320800"/>
                      <a:pt x="585470" y="1297940"/>
                      <a:pt x="582930" y="1296670"/>
                    </a:cubicBezTo>
                    <a:cubicBezTo>
                      <a:pt x="581660" y="1296670"/>
                      <a:pt x="577850" y="1301750"/>
                      <a:pt x="577850" y="1301750"/>
                    </a:cubicBezTo>
                    <a:cubicBezTo>
                      <a:pt x="577850" y="1301750"/>
                      <a:pt x="572770" y="1305560"/>
                      <a:pt x="570230" y="1306830"/>
                    </a:cubicBezTo>
                    <a:cubicBezTo>
                      <a:pt x="567690" y="1309370"/>
                      <a:pt x="562610" y="1311910"/>
                      <a:pt x="562610" y="1311910"/>
                    </a:cubicBezTo>
                    <a:cubicBezTo>
                      <a:pt x="562610" y="1311910"/>
                      <a:pt x="557530" y="1314450"/>
                      <a:pt x="553720" y="1315720"/>
                    </a:cubicBezTo>
                    <a:cubicBezTo>
                      <a:pt x="551180" y="1316990"/>
                      <a:pt x="546100" y="1318260"/>
                      <a:pt x="546100" y="1319530"/>
                    </a:cubicBezTo>
                    <a:cubicBezTo>
                      <a:pt x="546100" y="1319530"/>
                      <a:pt x="539750" y="1319530"/>
                      <a:pt x="537210" y="1319530"/>
                    </a:cubicBezTo>
                    <a:cubicBezTo>
                      <a:pt x="534670" y="1320800"/>
                      <a:pt x="530860" y="1320800"/>
                      <a:pt x="530860" y="1320800"/>
                    </a:cubicBezTo>
                    <a:moveTo>
                      <a:pt x="792480" y="2661920"/>
                    </a:moveTo>
                    <a:cubicBezTo>
                      <a:pt x="792480" y="2665730"/>
                      <a:pt x="793750" y="2663190"/>
                      <a:pt x="793750" y="2661920"/>
                    </a:cubicBezTo>
                    <a:cubicBezTo>
                      <a:pt x="792480" y="2661920"/>
                      <a:pt x="792480" y="2661920"/>
                      <a:pt x="792480" y="2661920"/>
                    </a:cubicBezTo>
                    <a:moveTo>
                      <a:pt x="825500" y="657860"/>
                    </a:moveTo>
                    <a:cubicBezTo>
                      <a:pt x="834390" y="736600"/>
                      <a:pt x="834390" y="835660"/>
                      <a:pt x="839470" y="835660"/>
                    </a:cubicBezTo>
                    <a:cubicBezTo>
                      <a:pt x="843280" y="835660"/>
                      <a:pt x="849630" y="801370"/>
                      <a:pt x="853440" y="775970"/>
                    </a:cubicBezTo>
                    <a:cubicBezTo>
                      <a:pt x="857250" y="727710"/>
                      <a:pt x="857250" y="572770"/>
                      <a:pt x="849630" y="571500"/>
                    </a:cubicBezTo>
                    <a:cubicBezTo>
                      <a:pt x="844550" y="571500"/>
                      <a:pt x="825500" y="657860"/>
                      <a:pt x="825500" y="657860"/>
                    </a:cubicBezTo>
                    <a:moveTo>
                      <a:pt x="933450" y="1440180"/>
                    </a:moveTo>
                    <a:cubicBezTo>
                      <a:pt x="935990" y="1437640"/>
                      <a:pt x="937260" y="1437640"/>
                      <a:pt x="937260" y="1437640"/>
                    </a:cubicBezTo>
                    <a:cubicBezTo>
                      <a:pt x="938530" y="1437640"/>
                      <a:pt x="939800" y="1436370"/>
                      <a:pt x="939800" y="1436370"/>
                    </a:cubicBezTo>
                    <a:cubicBezTo>
                      <a:pt x="939800" y="1436370"/>
                      <a:pt x="946150" y="1436370"/>
                      <a:pt x="948690" y="1435100"/>
                    </a:cubicBezTo>
                    <a:cubicBezTo>
                      <a:pt x="951230" y="1435100"/>
                      <a:pt x="956310" y="1435100"/>
                      <a:pt x="956310" y="1435100"/>
                    </a:cubicBezTo>
                    <a:cubicBezTo>
                      <a:pt x="956310" y="1433830"/>
                      <a:pt x="953770" y="1432560"/>
                      <a:pt x="953770" y="1432560"/>
                    </a:cubicBezTo>
                    <a:cubicBezTo>
                      <a:pt x="953770" y="1432560"/>
                      <a:pt x="951230" y="1427480"/>
                      <a:pt x="948690" y="1424940"/>
                    </a:cubicBezTo>
                    <a:cubicBezTo>
                      <a:pt x="947420" y="1422400"/>
                      <a:pt x="943610" y="1417320"/>
                      <a:pt x="943610" y="1417320"/>
                    </a:cubicBezTo>
                    <a:cubicBezTo>
                      <a:pt x="943610" y="1417320"/>
                      <a:pt x="942340" y="1412240"/>
                      <a:pt x="942340" y="1412240"/>
                    </a:cubicBezTo>
                    <a:cubicBezTo>
                      <a:pt x="941070" y="1412240"/>
                      <a:pt x="941070" y="1417320"/>
                      <a:pt x="939800" y="1421130"/>
                    </a:cubicBezTo>
                    <a:cubicBezTo>
                      <a:pt x="938530" y="1426210"/>
                      <a:pt x="933450" y="1440180"/>
                      <a:pt x="933450" y="1440180"/>
                    </a:cubicBezTo>
                  </a:path>
                </a:pathLst>
              </a:custGeom>
              <a:solidFill>
                <a:srgbClr val="686A79"/>
              </a:solidFill>
              <a:ln cap="sq">
                <a:noFill/>
                <a:prstDash val="solid"/>
                <a:miter/>
              </a:ln>
            </p:spPr>
          </p:sp>
        </p:grpSp>
        <p:grpSp>
          <p:nvGrpSpPr>
            <p:cNvPr name="Group 36" id="36"/>
            <p:cNvGrpSpPr/>
            <p:nvPr/>
          </p:nvGrpSpPr>
          <p:grpSpPr>
            <a:xfrm rot="0">
              <a:off x="2109362" y="940411"/>
              <a:ext cx="131779" cy="272085"/>
              <a:chOff x="0" y="0"/>
              <a:chExt cx="215900" cy="445770"/>
            </a:xfrm>
          </p:grpSpPr>
          <p:sp>
            <p:nvSpPr>
              <p:cNvPr name="Freeform 37" id="37"/>
              <p:cNvSpPr/>
              <p:nvPr/>
            </p:nvSpPr>
            <p:spPr>
              <a:xfrm flipH="false" flipV="false" rot="0">
                <a:off x="44450" y="49530"/>
                <a:ext cx="121920" cy="346710"/>
              </a:xfrm>
              <a:custGeom>
                <a:avLst/>
                <a:gdLst/>
                <a:ahLst/>
                <a:cxnLst/>
                <a:rect r="r" b="b" t="t" l="l"/>
                <a:pathLst>
                  <a:path h="346710" w="121920">
                    <a:moveTo>
                      <a:pt x="107950" y="52070"/>
                    </a:moveTo>
                    <a:cubicBezTo>
                      <a:pt x="115570" y="314960"/>
                      <a:pt x="109220" y="327660"/>
                      <a:pt x="99060" y="336550"/>
                    </a:cubicBezTo>
                    <a:cubicBezTo>
                      <a:pt x="90170" y="342900"/>
                      <a:pt x="77470" y="346710"/>
                      <a:pt x="67310" y="345440"/>
                    </a:cubicBezTo>
                    <a:cubicBezTo>
                      <a:pt x="54610" y="342900"/>
                      <a:pt x="34290" y="331470"/>
                      <a:pt x="26670" y="321310"/>
                    </a:cubicBezTo>
                    <a:cubicBezTo>
                      <a:pt x="20320" y="312420"/>
                      <a:pt x="17780" y="299720"/>
                      <a:pt x="19050" y="289560"/>
                    </a:cubicBezTo>
                    <a:cubicBezTo>
                      <a:pt x="20320" y="279400"/>
                      <a:pt x="24130" y="266700"/>
                      <a:pt x="33020" y="259080"/>
                    </a:cubicBezTo>
                    <a:cubicBezTo>
                      <a:pt x="41910" y="250190"/>
                      <a:pt x="64770" y="242570"/>
                      <a:pt x="77470" y="243840"/>
                    </a:cubicBezTo>
                    <a:cubicBezTo>
                      <a:pt x="88900" y="245110"/>
                      <a:pt x="99060" y="251460"/>
                      <a:pt x="106680" y="259080"/>
                    </a:cubicBezTo>
                    <a:cubicBezTo>
                      <a:pt x="113030" y="266700"/>
                      <a:pt x="119380" y="278130"/>
                      <a:pt x="120650" y="288290"/>
                    </a:cubicBezTo>
                    <a:cubicBezTo>
                      <a:pt x="121920" y="298450"/>
                      <a:pt x="118110" y="311150"/>
                      <a:pt x="113030" y="320040"/>
                    </a:cubicBezTo>
                    <a:cubicBezTo>
                      <a:pt x="107950" y="328930"/>
                      <a:pt x="99060" y="337820"/>
                      <a:pt x="88900" y="341630"/>
                    </a:cubicBezTo>
                    <a:cubicBezTo>
                      <a:pt x="76200" y="345440"/>
                      <a:pt x="53340" y="342900"/>
                      <a:pt x="41910" y="336550"/>
                    </a:cubicBezTo>
                    <a:cubicBezTo>
                      <a:pt x="31750" y="331470"/>
                      <a:pt x="26670" y="325120"/>
                      <a:pt x="21590" y="311150"/>
                    </a:cubicBezTo>
                    <a:cubicBezTo>
                      <a:pt x="6350" y="270510"/>
                      <a:pt x="0" y="96520"/>
                      <a:pt x="6350" y="52070"/>
                    </a:cubicBezTo>
                    <a:cubicBezTo>
                      <a:pt x="8890" y="34290"/>
                      <a:pt x="11430" y="26670"/>
                      <a:pt x="19050" y="17780"/>
                    </a:cubicBezTo>
                    <a:cubicBezTo>
                      <a:pt x="29210" y="8890"/>
                      <a:pt x="50800" y="0"/>
                      <a:pt x="63500" y="1270"/>
                    </a:cubicBezTo>
                    <a:cubicBezTo>
                      <a:pt x="74930" y="1270"/>
                      <a:pt x="87630" y="8890"/>
                      <a:pt x="95250" y="17780"/>
                    </a:cubicBezTo>
                    <a:cubicBezTo>
                      <a:pt x="102870" y="26670"/>
                      <a:pt x="107950" y="52070"/>
                      <a:pt x="107950" y="52070"/>
                    </a:cubicBezTo>
                  </a:path>
                </a:pathLst>
              </a:custGeom>
              <a:solidFill>
                <a:srgbClr val="0B6F18"/>
              </a:solidFill>
              <a:ln cap="sq">
                <a:noFill/>
                <a:prstDash val="solid"/>
                <a:miter/>
              </a:ln>
            </p:spPr>
          </p:sp>
        </p:grpSp>
        <p:grpSp>
          <p:nvGrpSpPr>
            <p:cNvPr name="Group 38" id="38"/>
            <p:cNvGrpSpPr/>
            <p:nvPr/>
          </p:nvGrpSpPr>
          <p:grpSpPr>
            <a:xfrm rot="0">
              <a:off x="2102385" y="1644266"/>
              <a:ext cx="124027" cy="250380"/>
              <a:chOff x="0" y="0"/>
              <a:chExt cx="203200" cy="410210"/>
            </a:xfrm>
          </p:grpSpPr>
          <p:sp>
            <p:nvSpPr>
              <p:cNvPr name="Freeform 39" id="39"/>
              <p:cNvSpPr/>
              <p:nvPr/>
            </p:nvSpPr>
            <p:spPr>
              <a:xfrm flipH="false" flipV="false" rot="0">
                <a:off x="40640" y="49530"/>
                <a:ext cx="111760" cy="309880"/>
              </a:xfrm>
              <a:custGeom>
                <a:avLst/>
                <a:gdLst/>
                <a:ahLst/>
                <a:cxnLst/>
                <a:rect r="r" b="b" t="t" l="l"/>
                <a:pathLst>
                  <a:path h="309880" w="111760">
                    <a:moveTo>
                      <a:pt x="111760" y="50800"/>
                    </a:moveTo>
                    <a:cubicBezTo>
                      <a:pt x="100330" y="292100"/>
                      <a:pt x="86360" y="302260"/>
                      <a:pt x="73660" y="306070"/>
                    </a:cubicBezTo>
                    <a:cubicBezTo>
                      <a:pt x="63500" y="309880"/>
                      <a:pt x="50800" y="308610"/>
                      <a:pt x="41910" y="304800"/>
                    </a:cubicBezTo>
                    <a:cubicBezTo>
                      <a:pt x="31750" y="300990"/>
                      <a:pt x="22860" y="292100"/>
                      <a:pt x="16510" y="283210"/>
                    </a:cubicBezTo>
                    <a:cubicBezTo>
                      <a:pt x="11430" y="275590"/>
                      <a:pt x="8890" y="262890"/>
                      <a:pt x="10160" y="252730"/>
                    </a:cubicBezTo>
                    <a:cubicBezTo>
                      <a:pt x="11430" y="242570"/>
                      <a:pt x="16510" y="229870"/>
                      <a:pt x="24130" y="222250"/>
                    </a:cubicBezTo>
                    <a:cubicBezTo>
                      <a:pt x="30480" y="215900"/>
                      <a:pt x="41910" y="208280"/>
                      <a:pt x="52070" y="207010"/>
                    </a:cubicBezTo>
                    <a:cubicBezTo>
                      <a:pt x="66040" y="207010"/>
                      <a:pt x="87630" y="212090"/>
                      <a:pt x="97790" y="222250"/>
                    </a:cubicBezTo>
                    <a:cubicBezTo>
                      <a:pt x="106680" y="232410"/>
                      <a:pt x="111760" y="255270"/>
                      <a:pt x="110490" y="267970"/>
                    </a:cubicBezTo>
                    <a:cubicBezTo>
                      <a:pt x="109220" y="279400"/>
                      <a:pt x="101600" y="289560"/>
                      <a:pt x="93980" y="295910"/>
                    </a:cubicBezTo>
                    <a:cubicBezTo>
                      <a:pt x="85090" y="303530"/>
                      <a:pt x="73660" y="307340"/>
                      <a:pt x="63500" y="308610"/>
                    </a:cubicBezTo>
                    <a:cubicBezTo>
                      <a:pt x="53340" y="308610"/>
                      <a:pt x="40640" y="306070"/>
                      <a:pt x="31750" y="299720"/>
                    </a:cubicBezTo>
                    <a:cubicBezTo>
                      <a:pt x="24130" y="293370"/>
                      <a:pt x="17780" y="288290"/>
                      <a:pt x="12700" y="274320"/>
                    </a:cubicBezTo>
                    <a:cubicBezTo>
                      <a:pt x="0" y="237490"/>
                      <a:pt x="2540" y="92710"/>
                      <a:pt x="10160" y="50800"/>
                    </a:cubicBezTo>
                    <a:cubicBezTo>
                      <a:pt x="12700" y="34290"/>
                      <a:pt x="13970" y="25400"/>
                      <a:pt x="22860" y="17780"/>
                    </a:cubicBezTo>
                    <a:cubicBezTo>
                      <a:pt x="31750" y="7620"/>
                      <a:pt x="53340" y="0"/>
                      <a:pt x="67310" y="1270"/>
                    </a:cubicBezTo>
                    <a:cubicBezTo>
                      <a:pt x="78740" y="1270"/>
                      <a:pt x="91440" y="8890"/>
                      <a:pt x="99060" y="17780"/>
                    </a:cubicBezTo>
                    <a:cubicBezTo>
                      <a:pt x="106680" y="26670"/>
                      <a:pt x="111760" y="50800"/>
                      <a:pt x="111760" y="50800"/>
                    </a:cubicBezTo>
                  </a:path>
                </a:pathLst>
              </a:custGeom>
              <a:solidFill>
                <a:srgbClr val="0B6F18"/>
              </a:solidFill>
              <a:ln cap="sq">
                <a:noFill/>
                <a:prstDash val="solid"/>
                <a:miter/>
              </a:ln>
            </p:spPr>
          </p:sp>
        </p:grpSp>
        <p:grpSp>
          <p:nvGrpSpPr>
            <p:cNvPr name="Group 40" id="40"/>
            <p:cNvGrpSpPr/>
            <p:nvPr/>
          </p:nvGrpSpPr>
          <p:grpSpPr>
            <a:xfrm rot="0">
              <a:off x="2050449" y="2407034"/>
              <a:ext cx="220148" cy="169762"/>
              <a:chOff x="0" y="0"/>
              <a:chExt cx="360680" cy="278130"/>
            </a:xfrm>
          </p:grpSpPr>
          <p:sp>
            <p:nvSpPr>
              <p:cNvPr name="Freeform 41" id="41"/>
              <p:cNvSpPr/>
              <p:nvPr/>
            </p:nvSpPr>
            <p:spPr>
              <a:xfrm flipH="false" flipV="false" rot="0">
                <a:off x="49530" y="43180"/>
                <a:ext cx="260350" cy="186690"/>
              </a:xfrm>
              <a:custGeom>
                <a:avLst/>
                <a:gdLst/>
                <a:ahLst/>
                <a:cxnLst/>
                <a:rect r="r" b="b" t="t" l="l"/>
                <a:pathLst>
                  <a:path h="186690" w="260350">
                    <a:moveTo>
                      <a:pt x="209550" y="109220"/>
                    </a:moveTo>
                    <a:cubicBezTo>
                      <a:pt x="151130" y="116840"/>
                      <a:pt x="143510" y="154940"/>
                      <a:pt x="127000" y="167640"/>
                    </a:cubicBezTo>
                    <a:cubicBezTo>
                      <a:pt x="114300" y="177800"/>
                      <a:pt x="96520" y="186690"/>
                      <a:pt x="82550" y="182880"/>
                    </a:cubicBezTo>
                    <a:cubicBezTo>
                      <a:pt x="67310" y="180340"/>
                      <a:pt x="44450" y="161290"/>
                      <a:pt x="40640" y="144780"/>
                    </a:cubicBezTo>
                    <a:cubicBezTo>
                      <a:pt x="34290" y="121920"/>
                      <a:pt x="50800" y="77470"/>
                      <a:pt x="67310" y="58420"/>
                    </a:cubicBezTo>
                    <a:cubicBezTo>
                      <a:pt x="80010" y="44450"/>
                      <a:pt x="101600" y="35560"/>
                      <a:pt x="118110" y="34290"/>
                    </a:cubicBezTo>
                    <a:cubicBezTo>
                      <a:pt x="133350" y="33020"/>
                      <a:pt x="153670" y="38100"/>
                      <a:pt x="163830" y="46990"/>
                    </a:cubicBezTo>
                    <a:cubicBezTo>
                      <a:pt x="173990" y="57150"/>
                      <a:pt x="180340" y="78740"/>
                      <a:pt x="177800" y="91440"/>
                    </a:cubicBezTo>
                    <a:cubicBezTo>
                      <a:pt x="176530" y="105410"/>
                      <a:pt x="163830" y="123190"/>
                      <a:pt x="149860" y="129540"/>
                    </a:cubicBezTo>
                    <a:cubicBezTo>
                      <a:pt x="134620" y="137160"/>
                      <a:pt x="104140" y="125730"/>
                      <a:pt x="90170" y="132080"/>
                    </a:cubicBezTo>
                    <a:cubicBezTo>
                      <a:pt x="80010" y="137160"/>
                      <a:pt x="77470" y="151130"/>
                      <a:pt x="68580" y="154940"/>
                    </a:cubicBezTo>
                    <a:cubicBezTo>
                      <a:pt x="59690" y="158750"/>
                      <a:pt x="45720" y="157480"/>
                      <a:pt x="35560" y="154940"/>
                    </a:cubicBezTo>
                    <a:cubicBezTo>
                      <a:pt x="26670" y="151130"/>
                      <a:pt x="15240" y="143510"/>
                      <a:pt x="10160" y="135890"/>
                    </a:cubicBezTo>
                    <a:cubicBezTo>
                      <a:pt x="3810" y="127000"/>
                      <a:pt x="1270" y="114300"/>
                      <a:pt x="1270" y="104140"/>
                    </a:cubicBezTo>
                    <a:cubicBezTo>
                      <a:pt x="1270" y="93980"/>
                      <a:pt x="6350" y="81280"/>
                      <a:pt x="12700" y="73660"/>
                    </a:cubicBezTo>
                    <a:cubicBezTo>
                      <a:pt x="19050" y="66040"/>
                      <a:pt x="30480" y="58420"/>
                      <a:pt x="40640" y="57150"/>
                    </a:cubicBezTo>
                    <a:cubicBezTo>
                      <a:pt x="53340" y="54610"/>
                      <a:pt x="76200" y="59690"/>
                      <a:pt x="86360" y="69850"/>
                    </a:cubicBezTo>
                    <a:cubicBezTo>
                      <a:pt x="96520" y="78740"/>
                      <a:pt x="104140" y="100330"/>
                      <a:pt x="101600" y="114300"/>
                    </a:cubicBezTo>
                    <a:cubicBezTo>
                      <a:pt x="100330" y="128270"/>
                      <a:pt x="85090" y="146050"/>
                      <a:pt x="73660" y="152400"/>
                    </a:cubicBezTo>
                    <a:cubicBezTo>
                      <a:pt x="63500" y="157480"/>
                      <a:pt x="50800" y="158750"/>
                      <a:pt x="40640" y="156210"/>
                    </a:cubicBezTo>
                    <a:cubicBezTo>
                      <a:pt x="31750" y="153670"/>
                      <a:pt x="20320" y="147320"/>
                      <a:pt x="13970" y="139700"/>
                    </a:cubicBezTo>
                    <a:cubicBezTo>
                      <a:pt x="6350" y="132080"/>
                      <a:pt x="1270" y="119380"/>
                      <a:pt x="1270" y="109220"/>
                    </a:cubicBezTo>
                    <a:cubicBezTo>
                      <a:pt x="0" y="99060"/>
                      <a:pt x="1270" y="87630"/>
                      <a:pt x="10160" y="78740"/>
                    </a:cubicBezTo>
                    <a:cubicBezTo>
                      <a:pt x="25400" y="59690"/>
                      <a:pt x="91440" y="36830"/>
                      <a:pt x="118110" y="34290"/>
                    </a:cubicBezTo>
                    <a:cubicBezTo>
                      <a:pt x="132080" y="33020"/>
                      <a:pt x="143510" y="34290"/>
                      <a:pt x="153670" y="39370"/>
                    </a:cubicBezTo>
                    <a:cubicBezTo>
                      <a:pt x="163830" y="45720"/>
                      <a:pt x="172720" y="57150"/>
                      <a:pt x="176530" y="67310"/>
                    </a:cubicBezTo>
                    <a:cubicBezTo>
                      <a:pt x="180340" y="78740"/>
                      <a:pt x="180340" y="90170"/>
                      <a:pt x="175260" y="104140"/>
                    </a:cubicBezTo>
                    <a:cubicBezTo>
                      <a:pt x="166370" y="125730"/>
                      <a:pt x="128270" y="171450"/>
                      <a:pt x="106680" y="180340"/>
                    </a:cubicBezTo>
                    <a:cubicBezTo>
                      <a:pt x="93980" y="186690"/>
                      <a:pt x="81280" y="184150"/>
                      <a:pt x="71120" y="180340"/>
                    </a:cubicBezTo>
                    <a:cubicBezTo>
                      <a:pt x="59690" y="176530"/>
                      <a:pt x="48260" y="167640"/>
                      <a:pt x="44450" y="156210"/>
                    </a:cubicBezTo>
                    <a:cubicBezTo>
                      <a:pt x="36830" y="135890"/>
                      <a:pt x="45720" y="87630"/>
                      <a:pt x="59690" y="63500"/>
                    </a:cubicBezTo>
                    <a:cubicBezTo>
                      <a:pt x="71120" y="40640"/>
                      <a:pt x="92710" y="20320"/>
                      <a:pt x="115570" y="11430"/>
                    </a:cubicBezTo>
                    <a:cubicBezTo>
                      <a:pt x="140970" y="0"/>
                      <a:pt x="186690" y="3810"/>
                      <a:pt x="209550" y="7620"/>
                    </a:cubicBezTo>
                    <a:cubicBezTo>
                      <a:pt x="223520" y="8890"/>
                      <a:pt x="234950" y="11430"/>
                      <a:pt x="243840" y="20320"/>
                    </a:cubicBezTo>
                    <a:cubicBezTo>
                      <a:pt x="252730" y="29210"/>
                      <a:pt x="260350" y="50800"/>
                      <a:pt x="260350" y="63500"/>
                    </a:cubicBezTo>
                    <a:cubicBezTo>
                      <a:pt x="259080" y="76200"/>
                      <a:pt x="251460" y="88900"/>
                      <a:pt x="243840" y="96520"/>
                    </a:cubicBezTo>
                    <a:cubicBezTo>
                      <a:pt x="234950" y="102870"/>
                      <a:pt x="209550" y="109220"/>
                      <a:pt x="209550" y="109220"/>
                    </a:cubicBezTo>
                  </a:path>
                </a:pathLst>
              </a:custGeom>
              <a:solidFill>
                <a:srgbClr val="0B6F18"/>
              </a:solidFill>
              <a:ln cap="sq">
                <a:noFill/>
                <a:prstDash val="solid"/>
                <a:miter/>
              </a:ln>
            </p:spPr>
          </p:sp>
        </p:grpSp>
        <p:grpSp>
          <p:nvGrpSpPr>
            <p:cNvPr name="Group 42" id="42"/>
            <p:cNvGrpSpPr/>
            <p:nvPr/>
          </p:nvGrpSpPr>
          <p:grpSpPr>
            <a:xfrm rot="0">
              <a:off x="1861307" y="1680699"/>
              <a:ext cx="267434" cy="182165"/>
              <a:chOff x="0" y="0"/>
              <a:chExt cx="438150" cy="298450"/>
            </a:xfrm>
          </p:grpSpPr>
          <p:sp>
            <p:nvSpPr>
              <p:cNvPr name="Freeform 43" id="43"/>
              <p:cNvSpPr/>
              <p:nvPr/>
            </p:nvSpPr>
            <p:spPr>
              <a:xfrm flipH="false" flipV="false" rot="0">
                <a:off x="45720" y="46990"/>
                <a:ext cx="349250" cy="203200"/>
              </a:xfrm>
              <a:custGeom>
                <a:avLst/>
                <a:gdLst/>
                <a:ahLst/>
                <a:cxnLst/>
                <a:rect r="r" b="b" t="t" l="l"/>
                <a:pathLst>
                  <a:path h="203200" w="349250">
                    <a:moveTo>
                      <a:pt x="68580" y="80010"/>
                    </a:moveTo>
                    <a:cubicBezTo>
                      <a:pt x="182880" y="92710"/>
                      <a:pt x="184150" y="46990"/>
                      <a:pt x="203200" y="36830"/>
                    </a:cubicBezTo>
                    <a:cubicBezTo>
                      <a:pt x="222250" y="26670"/>
                      <a:pt x="265430" y="27940"/>
                      <a:pt x="275590" y="39370"/>
                    </a:cubicBezTo>
                    <a:cubicBezTo>
                      <a:pt x="285750" y="50800"/>
                      <a:pt x="281940" y="85090"/>
                      <a:pt x="269240" y="99060"/>
                    </a:cubicBezTo>
                    <a:cubicBezTo>
                      <a:pt x="248920" y="121920"/>
                      <a:pt x="161290" y="135890"/>
                      <a:pt x="129540" y="129540"/>
                    </a:cubicBezTo>
                    <a:cubicBezTo>
                      <a:pt x="111760" y="125730"/>
                      <a:pt x="97790" y="114300"/>
                      <a:pt x="90170" y="102870"/>
                    </a:cubicBezTo>
                    <a:cubicBezTo>
                      <a:pt x="83820" y="93980"/>
                      <a:pt x="82550" y="81280"/>
                      <a:pt x="85090" y="71120"/>
                    </a:cubicBezTo>
                    <a:cubicBezTo>
                      <a:pt x="87630" y="58420"/>
                      <a:pt x="100330" y="39370"/>
                      <a:pt x="113030" y="33020"/>
                    </a:cubicBezTo>
                    <a:cubicBezTo>
                      <a:pt x="125730" y="26670"/>
                      <a:pt x="148590" y="29210"/>
                      <a:pt x="161290" y="35560"/>
                    </a:cubicBezTo>
                    <a:cubicBezTo>
                      <a:pt x="170180" y="40640"/>
                      <a:pt x="177800" y="50800"/>
                      <a:pt x="181610" y="59690"/>
                    </a:cubicBezTo>
                    <a:cubicBezTo>
                      <a:pt x="185420" y="69850"/>
                      <a:pt x="187960" y="82550"/>
                      <a:pt x="184150" y="92710"/>
                    </a:cubicBezTo>
                    <a:cubicBezTo>
                      <a:pt x="179070" y="105410"/>
                      <a:pt x="163830" y="121920"/>
                      <a:pt x="151130" y="127000"/>
                    </a:cubicBezTo>
                    <a:cubicBezTo>
                      <a:pt x="140970" y="132080"/>
                      <a:pt x="128270" y="130810"/>
                      <a:pt x="119380" y="127000"/>
                    </a:cubicBezTo>
                    <a:cubicBezTo>
                      <a:pt x="109220" y="124460"/>
                      <a:pt x="99060" y="116840"/>
                      <a:pt x="92710" y="107950"/>
                    </a:cubicBezTo>
                    <a:cubicBezTo>
                      <a:pt x="87630" y="99060"/>
                      <a:pt x="83820" y="86360"/>
                      <a:pt x="83820" y="76200"/>
                    </a:cubicBezTo>
                    <a:cubicBezTo>
                      <a:pt x="85090" y="66040"/>
                      <a:pt x="86360" y="55880"/>
                      <a:pt x="96520" y="46990"/>
                    </a:cubicBezTo>
                    <a:cubicBezTo>
                      <a:pt x="115570" y="27940"/>
                      <a:pt x="194310" y="8890"/>
                      <a:pt x="229870" y="3810"/>
                    </a:cubicBezTo>
                    <a:cubicBezTo>
                      <a:pt x="251460" y="1270"/>
                      <a:pt x="269240" y="0"/>
                      <a:pt x="287020" y="6350"/>
                    </a:cubicBezTo>
                    <a:cubicBezTo>
                      <a:pt x="306070" y="12700"/>
                      <a:pt x="335280" y="26670"/>
                      <a:pt x="341630" y="45720"/>
                    </a:cubicBezTo>
                    <a:cubicBezTo>
                      <a:pt x="349250" y="66040"/>
                      <a:pt x="334010" y="110490"/>
                      <a:pt x="314960" y="128270"/>
                    </a:cubicBezTo>
                    <a:cubicBezTo>
                      <a:pt x="297180" y="146050"/>
                      <a:pt x="255270" y="139700"/>
                      <a:pt x="233680" y="152400"/>
                    </a:cubicBezTo>
                    <a:cubicBezTo>
                      <a:pt x="214630" y="162560"/>
                      <a:pt x="207010" y="186690"/>
                      <a:pt x="189230" y="194310"/>
                    </a:cubicBezTo>
                    <a:cubicBezTo>
                      <a:pt x="171450" y="203200"/>
                      <a:pt x="149860" y="203200"/>
                      <a:pt x="125730" y="200660"/>
                    </a:cubicBezTo>
                    <a:cubicBezTo>
                      <a:pt x="92710" y="196850"/>
                      <a:pt x="29210" y="182880"/>
                      <a:pt x="11430" y="161290"/>
                    </a:cubicBezTo>
                    <a:cubicBezTo>
                      <a:pt x="0" y="146050"/>
                      <a:pt x="0" y="116840"/>
                      <a:pt x="5080" y="102870"/>
                    </a:cubicBezTo>
                    <a:cubicBezTo>
                      <a:pt x="10160" y="92710"/>
                      <a:pt x="22860" y="83820"/>
                      <a:pt x="33020" y="80010"/>
                    </a:cubicBezTo>
                    <a:cubicBezTo>
                      <a:pt x="43180" y="76200"/>
                      <a:pt x="68580" y="80010"/>
                      <a:pt x="68580" y="80010"/>
                    </a:cubicBezTo>
                  </a:path>
                </a:pathLst>
              </a:custGeom>
              <a:solidFill>
                <a:srgbClr val="E0E9F3"/>
              </a:solidFill>
              <a:ln cap="sq">
                <a:noFill/>
                <a:prstDash val="solid"/>
                <a:miter/>
              </a:ln>
            </p:spPr>
          </p:sp>
        </p:grpSp>
        <p:grpSp>
          <p:nvGrpSpPr>
            <p:cNvPr name="Group 44" id="44"/>
            <p:cNvGrpSpPr/>
            <p:nvPr/>
          </p:nvGrpSpPr>
          <p:grpSpPr>
            <a:xfrm rot="0">
              <a:off x="1893089" y="1014053"/>
              <a:ext cx="265883" cy="151158"/>
              <a:chOff x="0" y="0"/>
              <a:chExt cx="435610" cy="247650"/>
            </a:xfrm>
          </p:grpSpPr>
          <p:sp>
            <p:nvSpPr>
              <p:cNvPr name="Freeform 45" id="45"/>
              <p:cNvSpPr/>
              <p:nvPr/>
            </p:nvSpPr>
            <p:spPr>
              <a:xfrm flipH="false" flipV="false" rot="0">
                <a:off x="41910" y="38100"/>
                <a:ext cx="345440" cy="158750"/>
              </a:xfrm>
              <a:custGeom>
                <a:avLst/>
                <a:gdLst/>
                <a:ahLst/>
                <a:cxnLst/>
                <a:rect r="r" b="b" t="t" l="l"/>
                <a:pathLst>
                  <a:path h="158750" w="345440">
                    <a:moveTo>
                      <a:pt x="50800" y="36830"/>
                    </a:moveTo>
                    <a:cubicBezTo>
                      <a:pt x="162560" y="53340"/>
                      <a:pt x="187960" y="60960"/>
                      <a:pt x="190500" y="72390"/>
                    </a:cubicBezTo>
                    <a:cubicBezTo>
                      <a:pt x="193040" y="83820"/>
                      <a:pt x="168910" y="109220"/>
                      <a:pt x="154940" y="114300"/>
                    </a:cubicBezTo>
                    <a:cubicBezTo>
                      <a:pt x="140970" y="119380"/>
                      <a:pt x="119380" y="115570"/>
                      <a:pt x="107950" y="107950"/>
                    </a:cubicBezTo>
                    <a:cubicBezTo>
                      <a:pt x="97790" y="102870"/>
                      <a:pt x="87630" y="91440"/>
                      <a:pt x="83820" y="81280"/>
                    </a:cubicBezTo>
                    <a:cubicBezTo>
                      <a:pt x="80010" y="71120"/>
                      <a:pt x="81280" y="55880"/>
                      <a:pt x="85090" y="45720"/>
                    </a:cubicBezTo>
                    <a:cubicBezTo>
                      <a:pt x="88900" y="34290"/>
                      <a:pt x="95250" y="25400"/>
                      <a:pt x="109220" y="19050"/>
                    </a:cubicBezTo>
                    <a:cubicBezTo>
                      <a:pt x="142240" y="3810"/>
                      <a:pt x="271780" y="0"/>
                      <a:pt x="309880" y="15240"/>
                    </a:cubicBezTo>
                    <a:cubicBezTo>
                      <a:pt x="327660" y="22860"/>
                      <a:pt x="337820" y="38100"/>
                      <a:pt x="341630" y="49530"/>
                    </a:cubicBezTo>
                    <a:cubicBezTo>
                      <a:pt x="345440" y="60960"/>
                      <a:pt x="344170" y="73660"/>
                      <a:pt x="340360" y="82550"/>
                    </a:cubicBezTo>
                    <a:cubicBezTo>
                      <a:pt x="336550" y="91440"/>
                      <a:pt x="327660" y="101600"/>
                      <a:pt x="318770" y="106680"/>
                    </a:cubicBezTo>
                    <a:cubicBezTo>
                      <a:pt x="309880" y="113030"/>
                      <a:pt x="298450" y="116840"/>
                      <a:pt x="287020" y="114300"/>
                    </a:cubicBezTo>
                    <a:cubicBezTo>
                      <a:pt x="274320" y="111760"/>
                      <a:pt x="255270" y="100330"/>
                      <a:pt x="247650" y="87630"/>
                    </a:cubicBezTo>
                    <a:cubicBezTo>
                      <a:pt x="241300" y="74930"/>
                      <a:pt x="241300" y="52070"/>
                      <a:pt x="247650" y="39370"/>
                    </a:cubicBezTo>
                    <a:cubicBezTo>
                      <a:pt x="255270" y="27940"/>
                      <a:pt x="273050" y="15240"/>
                      <a:pt x="287020" y="12700"/>
                    </a:cubicBezTo>
                    <a:cubicBezTo>
                      <a:pt x="300990" y="11430"/>
                      <a:pt x="322580" y="20320"/>
                      <a:pt x="331470" y="30480"/>
                    </a:cubicBezTo>
                    <a:cubicBezTo>
                      <a:pt x="340360" y="41910"/>
                      <a:pt x="345440" y="63500"/>
                      <a:pt x="341630" y="77470"/>
                    </a:cubicBezTo>
                    <a:cubicBezTo>
                      <a:pt x="337820" y="91440"/>
                      <a:pt x="326390" y="104140"/>
                      <a:pt x="309880" y="111760"/>
                    </a:cubicBezTo>
                    <a:cubicBezTo>
                      <a:pt x="275590" y="127000"/>
                      <a:pt x="170180" y="127000"/>
                      <a:pt x="130810" y="114300"/>
                    </a:cubicBezTo>
                    <a:cubicBezTo>
                      <a:pt x="109220" y="107950"/>
                      <a:pt x="90170" y="96520"/>
                      <a:pt x="83820" y="81280"/>
                    </a:cubicBezTo>
                    <a:cubicBezTo>
                      <a:pt x="78740" y="66040"/>
                      <a:pt x="88900" y="36830"/>
                      <a:pt x="99060" y="25400"/>
                    </a:cubicBezTo>
                    <a:cubicBezTo>
                      <a:pt x="106680" y="16510"/>
                      <a:pt x="118110" y="13970"/>
                      <a:pt x="133350" y="12700"/>
                    </a:cubicBezTo>
                    <a:cubicBezTo>
                      <a:pt x="154940" y="11430"/>
                      <a:pt x="198120" y="11430"/>
                      <a:pt x="217170" y="25400"/>
                    </a:cubicBezTo>
                    <a:cubicBezTo>
                      <a:pt x="234950" y="39370"/>
                      <a:pt x="245110" y="69850"/>
                      <a:pt x="245110" y="90170"/>
                    </a:cubicBezTo>
                    <a:cubicBezTo>
                      <a:pt x="245110" y="107950"/>
                      <a:pt x="238760" y="129540"/>
                      <a:pt x="224790" y="140970"/>
                    </a:cubicBezTo>
                    <a:cubicBezTo>
                      <a:pt x="209550" y="153670"/>
                      <a:pt x="176530" y="157480"/>
                      <a:pt x="148590" y="158750"/>
                    </a:cubicBezTo>
                    <a:cubicBezTo>
                      <a:pt x="115570" y="158750"/>
                      <a:pt x="62230" y="147320"/>
                      <a:pt x="38100" y="137160"/>
                    </a:cubicBezTo>
                    <a:cubicBezTo>
                      <a:pt x="24130" y="132080"/>
                      <a:pt x="13970" y="127000"/>
                      <a:pt x="8890" y="116840"/>
                    </a:cubicBezTo>
                    <a:cubicBezTo>
                      <a:pt x="1270" y="104140"/>
                      <a:pt x="0" y="72390"/>
                      <a:pt x="8890" y="59690"/>
                    </a:cubicBezTo>
                    <a:cubicBezTo>
                      <a:pt x="15240" y="46990"/>
                      <a:pt x="50800" y="36830"/>
                      <a:pt x="50800" y="36830"/>
                    </a:cubicBezTo>
                  </a:path>
                </a:pathLst>
              </a:custGeom>
              <a:solidFill>
                <a:srgbClr val="E0E9F3"/>
              </a:solidFill>
              <a:ln cap="sq">
                <a:noFill/>
                <a:prstDash val="solid"/>
                <a:miter/>
              </a:ln>
            </p:spPr>
          </p:sp>
        </p:grpSp>
        <p:grpSp>
          <p:nvGrpSpPr>
            <p:cNvPr name="Group 46" id="46"/>
            <p:cNvGrpSpPr/>
            <p:nvPr/>
          </p:nvGrpSpPr>
          <p:grpSpPr>
            <a:xfrm rot="0">
              <a:off x="1880686" y="2369826"/>
              <a:ext cx="271310" cy="182165"/>
              <a:chOff x="0" y="0"/>
              <a:chExt cx="444500" cy="298450"/>
            </a:xfrm>
          </p:grpSpPr>
          <p:sp>
            <p:nvSpPr>
              <p:cNvPr name="Freeform 47" id="47"/>
              <p:cNvSpPr/>
              <p:nvPr/>
            </p:nvSpPr>
            <p:spPr>
              <a:xfrm flipH="false" flipV="false" rot="0">
                <a:off x="44450" y="49530"/>
                <a:ext cx="351790" cy="203200"/>
              </a:xfrm>
              <a:custGeom>
                <a:avLst/>
                <a:gdLst/>
                <a:ahLst/>
                <a:cxnLst/>
                <a:rect r="r" b="b" t="t" l="l"/>
                <a:pathLst>
                  <a:path h="203200" w="351790">
                    <a:moveTo>
                      <a:pt x="116840" y="92710"/>
                    </a:moveTo>
                    <a:cubicBezTo>
                      <a:pt x="92710" y="137160"/>
                      <a:pt x="59690" y="113030"/>
                      <a:pt x="60960" y="101600"/>
                    </a:cubicBezTo>
                    <a:cubicBezTo>
                      <a:pt x="64770" y="73660"/>
                      <a:pt x="248920" y="0"/>
                      <a:pt x="295910" y="1270"/>
                    </a:cubicBezTo>
                    <a:cubicBezTo>
                      <a:pt x="316230" y="1270"/>
                      <a:pt x="331470" y="10160"/>
                      <a:pt x="339090" y="21590"/>
                    </a:cubicBezTo>
                    <a:cubicBezTo>
                      <a:pt x="347980" y="33020"/>
                      <a:pt x="351790" y="55880"/>
                      <a:pt x="346710" y="68580"/>
                    </a:cubicBezTo>
                    <a:cubicBezTo>
                      <a:pt x="341630" y="81280"/>
                      <a:pt x="325120" y="97790"/>
                      <a:pt x="312420" y="101600"/>
                    </a:cubicBezTo>
                    <a:cubicBezTo>
                      <a:pt x="298450" y="104140"/>
                      <a:pt x="275590" y="99060"/>
                      <a:pt x="265430" y="90170"/>
                    </a:cubicBezTo>
                    <a:cubicBezTo>
                      <a:pt x="255270" y="81280"/>
                      <a:pt x="246380" y="59690"/>
                      <a:pt x="247650" y="45720"/>
                    </a:cubicBezTo>
                    <a:cubicBezTo>
                      <a:pt x="250190" y="31750"/>
                      <a:pt x="264160" y="13970"/>
                      <a:pt x="275590" y="6350"/>
                    </a:cubicBezTo>
                    <a:cubicBezTo>
                      <a:pt x="284480" y="1270"/>
                      <a:pt x="297180" y="0"/>
                      <a:pt x="307340" y="1270"/>
                    </a:cubicBezTo>
                    <a:cubicBezTo>
                      <a:pt x="317500" y="3810"/>
                      <a:pt x="328930" y="8890"/>
                      <a:pt x="335280" y="17780"/>
                    </a:cubicBezTo>
                    <a:cubicBezTo>
                      <a:pt x="344170" y="27940"/>
                      <a:pt x="350520" y="50800"/>
                      <a:pt x="347980" y="63500"/>
                    </a:cubicBezTo>
                    <a:cubicBezTo>
                      <a:pt x="346710" y="73660"/>
                      <a:pt x="342900" y="81280"/>
                      <a:pt x="331470" y="91440"/>
                    </a:cubicBezTo>
                    <a:cubicBezTo>
                      <a:pt x="299720" y="119380"/>
                      <a:pt x="152400" y="186690"/>
                      <a:pt x="100330" y="196850"/>
                    </a:cubicBezTo>
                    <a:cubicBezTo>
                      <a:pt x="76200" y="201930"/>
                      <a:pt x="59690" y="203200"/>
                      <a:pt x="44450" y="195580"/>
                    </a:cubicBezTo>
                    <a:cubicBezTo>
                      <a:pt x="29210" y="189230"/>
                      <a:pt x="12700" y="171450"/>
                      <a:pt x="6350" y="156210"/>
                    </a:cubicBezTo>
                    <a:cubicBezTo>
                      <a:pt x="0" y="140970"/>
                      <a:pt x="2540" y="119380"/>
                      <a:pt x="6350" y="101600"/>
                    </a:cubicBezTo>
                    <a:cubicBezTo>
                      <a:pt x="8890" y="83820"/>
                      <a:pt x="13970" y="62230"/>
                      <a:pt x="25400" y="49530"/>
                    </a:cubicBezTo>
                    <a:cubicBezTo>
                      <a:pt x="35560" y="36830"/>
                      <a:pt x="52070" y="25400"/>
                      <a:pt x="66040" y="25400"/>
                    </a:cubicBezTo>
                    <a:cubicBezTo>
                      <a:pt x="80010" y="25400"/>
                      <a:pt x="100330" y="34290"/>
                      <a:pt x="109220" y="45720"/>
                    </a:cubicBezTo>
                    <a:cubicBezTo>
                      <a:pt x="116840" y="57150"/>
                      <a:pt x="116840" y="92710"/>
                      <a:pt x="116840" y="92710"/>
                    </a:cubicBezTo>
                  </a:path>
                </a:pathLst>
              </a:custGeom>
              <a:solidFill>
                <a:srgbClr val="E0E9F3"/>
              </a:solidFill>
              <a:ln cap="sq">
                <a:noFill/>
                <a:prstDash val="solid"/>
                <a:miter/>
              </a:ln>
            </p:spPr>
          </p:sp>
        </p:grpSp>
        <p:grpSp>
          <p:nvGrpSpPr>
            <p:cNvPr name="Group 48" id="48"/>
            <p:cNvGrpSpPr/>
            <p:nvPr/>
          </p:nvGrpSpPr>
          <p:grpSpPr>
            <a:xfrm rot="0">
              <a:off x="1125670" y="1444272"/>
              <a:ext cx="152709" cy="280612"/>
              <a:chOff x="0" y="0"/>
              <a:chExt cx="250190" cy="459740"/>
            </a:xfrm>
          </p:grpSpPr>
          <p:sp>
            <p:nvSpPr>
              <p:cNvPr name="Freeform 49" id="49"/>
              <p:cNvSpPr/>
              <p:nvPr/>
            </p:nvSpPr>
            <p:spPr>
              <a:xfrm flipH="false" flipV="false" rot="0">
                <a:off x="34290" y="44450"/>
                <a:ext cx="166370" cy="365760"/>
              </a:xfrm>
              <a:custGeom>
                <a:avLst/>
                <a:gdLst/>
                <a:ahLst/>
                <a:cxnLst/>
                <a:rect r="r" b="b" t="t" l="l"/>
                <a:pathLst>
                  <a:path h="365760" w="166370">
                    <a:moveTo>
                      <a:pt x="115570" y="120650"/>
                    </a:moveTo>
                    <a:cubicBezTo>
                      <a:pt x="111760" y="355600"/>
                      <a:pt x="87630" y="365760"/>
                      <a:pt x="71120" y="363220"/>
                    </a:cubicBezTo>
                    <a:cubicBezTo>
                      <a:pt x="55880" y="361950"/>
                      <a:pt x="38100" y="347980"/>
                      <a:pt x="27940" y="325120"/>
                    </a:cubicBezTo>
                    <a:cubicBezTo>
                      <a:pt x="6350" y="278130"/>
                      <a:pt x="13970" y="104140"/>
                      <a:pt x="26670" y="53340"/>
                    </a:cubicBezTo>
                    <a:cubicBezTo>
                      <a:pt x="31750" y="31750"/>
                      <a:pt x="36830" y="19050"/>
                      <a:pt x="48260" y="11430"/>
                    </a:cubicBezTo>
                    <a:cubicBezTo>
                      <a:pt x="59690" y="3810"/>
                      <a:pt x="82550" y="1270"/>
                      <a:pt x="95250" y="6350"/>
                    </a:cubicBezTo>
                    <a:cubicBezTo>
                      <a:pt x="106680" y="8890"/>
                      <a:pt x="114300" y="15240"/>
                      <a:pt x="121920" y="29210"/>
                    </a:cubicBezTo>
                    <a:cubicBezTo>
                      <a:pt x="142240" y="66040"/>
                      <a:pt x="163830" y="222250"/>
                      <a:pt x="160020" y="264160"/>
                    </a:cubicBezTo>
                    <a:cubicBezTo>
                      <a:pt x="157480" y="281940"/>
                      <a:pt x="154940" y="289560"/>
                      <a:pt x="147320" y="298450"/>
                    </a:cubicBezTo>
                    <a:cubicBezTo>
                      <a:pt x="139700" y="307340"/>
                      <a:pt x="127000" y="314960"/>
                      <a:pt x="115570" y="314960"/>
                    </a:cubicBezTo>
                    <a:cubicBezTo>
                      <a:pt x="100330" y="316230"/>
                      <a:pt x="72390" y="303530"/>
                      <a:pt x="63500" y="289560"/>
                    </a:cubicBezTo>
                    <a:cubicBezTo>
                      <a:pt x="54610" y="273050"/>
                      <a:pt x="58420" y="241300"/>
                      <a:pt x="63500" y="222250"/>
                    </a:cubicBezTo>
                    <a:cubicBezTo>
                      <a:pt x="67310" y="207010"/>
                      <a:pt x="76200" y="189230"/>
                      <a:pt x="88900" y="182880"/>
                    </a:cubicBezTo>
                    <a:cubicBezTo>
                      <a:pt x="100330" y="175260"/>
                      <a:pt x="123190" y="173990"/>
                      <a:pt x="135890" y="180340"/>
                    </a:cubicBezTo>
                    <a:cubicBezTo>
                      <a:pt x="148590" y="186690"/>
                      <a:pt x="161290" y="205740"/>
                      <a:pt x="163830" y="218440"/>
                    </a:cubicBezTo>
                    <a:cubicBezTo>
                      <a:pt x="166370" y="229870"/>
                      <a:pt x="163830" y="242570"/>
                      <a:pt x="158750" y="251460"/>
                    </a:cubicBezTo>
                    <a:cubicBezTo>
                      <a:pt x="153670" y="260350"/>
                      <a:pt x="144780" y="269240"/>
                      <a:pt x="134620" y="273050"/>
                    </a:cubicBezTo>
                    <a:cubicBezTo>
                      <a:pt x="121920" y="276860"/>
                      <a:pt x="99060" y="276860"/>
                      <a:pt x="86360" y="269240"/>
                    </a:cubicBezTo>
                    <a:cubicBezTo>
                      <a:pt x="74930" y="261620"/>
                      <a:pt x="63500" y="242570"/>
                      <a:pt x="63500" y="228600"/>
                    </a:cubicBezTo>
                    <a:cubicBezTo>
                      <a:pt x="62230" y="214630"/>
                      <a:pt x="72390" y="193040"/>
                      <a:pt x="83820" y="185420"/>
                    </a:cubicBezTo>
                    <a:cubicBezTo>
                      <a:pt x="95250" y="176530"/>
                      <a:pt x="118110" y="175260"/>
                      <a:pt x="130810" y="179070"/>
                    </a:cubicBezTo>
                    <a:cubicBezTo>
                      <a:pt x="140970" y="181610"/>
                      <a:pt x="151130" y="190500"/>
                      <a:pt x="156210" y="198120"/>
                    </a:cubicBezTo>
                    <a:cubicBezTo>
                      <a:pt x="162560" y="207010"/>
                      <a:pt x="165100" y="217170"/>
                      <a:pt x="165100" y="229870"/>
                    </a:cubicBezTo>
                    <a:cubicBezTo>
                      <a:pt x="163830" y="250190"/>
                      <a:pt x="152400" y="293370"/>
                      <a:pt x="138430" y="307340"/>
                    </a:cubicBezTo>
                    <a:cubicBezTo>
                      <a:pt x="128270" y="314960"/>
                      <a:pt x="114300" y="317500"/>
                      <a:pt x="102870" y="316230"/>
                    </a:cubicBezTo>
                    <a:cubicBezTo>
                      <a:pt x="90170" y="313690"/>
                      <a:pt x="74930" y="306070"/>
                      <a:pt x="63500" y="289560"/>
                    </a:cubicBezTo>
                    <a:cubicBezTo>
                      <a:pt x="39370" y="248920"/>
                      <a:pt x="17780" y="68580"/>
                      <a:pt x="33020" y="29210"/>
                    </a:cubicBezTo>
                    <a:cubicBezTo>
                      <a:pt x="38100" y="15240"/>
                      <a:pt x="49530" y="10160"/>
                      <a:pt x="59690" y="6350"/>
                    </a:cubicBezTo>
                    <a:cubicBezTo>
                      <a:pt x="69850" y="1270"/>
                      <a:pt x="85090" y="0"/>
                      <a:pt x="95250" y="6350"/>
                    </a:cubicBezTo>
                    <a:cubicBezTo>
                      <a:pt x="109220" y="12700"/>
                      <a:pt x="120650" y="29210"/>
                      <a:pt x="128270" y="53340"/>
                    </a:cubicBezTo>
                    <a:cubicBezTo>
                      <a:pt x="144780" y="105410"/>
                      <a:pt x="144780" y="278130"/>
                      <a:pt x="127000" y="325120"/>
                    </a:cubicBezTo>
                    <a:cubicBezTo>
                      <a:pt x="119380" y="344170"/>
                      <a:pt x="109220" y="356870"/>
                      <a:pt x="95250" y="360680"/>
                    </a:cubicBezTo>
                    <a:cubicBezTo>
                      <a:pt x="80010" y="365760"/>
                      <a:pt x="50800" y="356870"/>
                      <a:pt x="39370" y="346710"/>
                    </a:cubicBezTo>
                    <a:cubicBezTo>
                      <a:pt x="30480" y="339090"/>
                      <a:pt x="30480" y="330200"/>
                      <a:pt x="26670" y="313690"/>
                    </a:cubicBezTo>
                    <a:cubicBezTo>
                      <a:pt x="19050" y="275590"/>
                      <a:pt x="0" y="151130"/>
                      <a:pt x="16510" y="113030"/>
                    </a:cubicBezTo>
                    <a:cubicBezTo>
                      <a:pt x="26670" y="92710"/>
                      <a:pt x="48260" y="81280"/>
                      <a:pt x="63500" y="78740"/>
                    </a:cubicBezTo>
                    <a:cubicBezTo>
                      <a:pt x="74930" y="76200"/>
                      <a:pt x="88900" y="82550"/>
                      <a:pt x="97790" y="90170"/>
                    </a:cubicBezTo>
                    <a:cubicBezTo>
                      <a:pt x="105410" y="96520"/>
                      <a:pt x="115570" y="120650"/>
                      <a:pt x="115570" y="120650"/>
                    </a:cubicBezTo>
                  </a:path>
                </a:pathLst>
              </a:custGeom>
              <a:solidFill>
                <a:srgbClr val="74797D"/>
              </a:solidFill>
              <a:ln cap="sq">
                <a:noFill/>
                <a:prstDash val="solid"/>
                <a:miter/>
              </a:ln>
            </p:spPr>
          </p:sp>
        </p:grpSp>
        <p:grpSp>
          <p:nvGrpSpPr>
            <p:cNvPr name="Group 50" id="50"/>
            <p:cNvGrpSpPr/>
            <p:nvPr/>
          </p:nvGrpSpPr>
          <p:grpSpPr>
            <a:xfrm rot="0">
              <a:off x="1103190" y="914831"/>
              <a:ext cx="152709" cy="228675"/>
              <a:chOff x="0" y="0"/>
              <a:chExt cx="250190" cy="374650"/>
            </a:xfrm>
          </p:grpSpPr>
          <p:sp>
            <p:nvSpPr>
              <p:cNvPr name="Freeform 51" id="51"/>
              <p:cNvSpPr/>
              <p:nvPr/>
            </p:nvSpPr>
            <p:spPr>
              <a:xfrm flipH="false" flipV="false" rot="0">
                <a:off x="36830" y="49530"/>
                <a:ext cx="172720" cy="275590"/>
              </a:xfrm>
              <a:custGeom>
                <a:avLst/>
                <a:gdLst/>
                <a:ahLst/>
                <a:cxnLst/>
                <a:rect r="r" b="b" t="t" l="l"/>
                <a:pathLst>
                  <a:path h="275590" w="172720">
                    <a:moveTo>
                      <a:pt x="149860" y="62230"/>
                    </a:moveTo>
                    <a:cubicBezTo>
                      <a:pt x="96520" y="264160"/>
                      <a:pt x="73660" y="275590"/>
                      <a:pt x="58420" y="273050"/>
                    </a:cubicBezTo>
                    <a:cubicBezTo>
                      <a:pt x="43180" y="271780"/>
                      <a:pt x="24130" y="255270"/>
                      <a:pt x="15240" y="234950"/>
                    </a:cubicBezTo>
                    <a:cubicBezTo>
                      <a:pt x="0" y="198120"/>
                      <a:pt x="16510" y="87630"/>
                      <a:pt x="26670" y="52070"/>
                    </a:cubicBezTo>
                    <a:cubicBezTo>
                      <a:pt x="31750" y="34290"/>
                      <a:pt x="36830" y="25400"/>
                      <a:pt x="44450" y="16510"/>
                    </a:cubicBezTo>
                    <a:cubicBezTo>
                      <a:pt x="53340" y="8890"/>
                      <a:pt x="66040" y="1270"/>
                      <a:pt x="77470" y="1270"/>
                    </a:cubicBezTo>
                    <a:cubicBezTo>
                      <a:pt x="88900" y="0"/>
                      <a:pt x="102870" y="3810"/>
                      <a:pt x="111760" y="10160"/>
                    </a:cubicBezTo>
                    <a:cubicBezTo>
                      <a:pt x="120650" y="16510"/>
                      <a:pt x="125730" y="25400"/>
                      <a:pt x="132080" y="40640"/>
                    </a:cubicBezTo>
                    <a:cubicBezTo>
                      <a:pt x="144780" y="76200"/>
                      <a:pt x="172720" y="193040"/>
                      <a:pt x="160020" y="229870"/>
                    </a:cubicBezTo>
                    <a:cubicBezTo>
                      <a:pt x="154940" y="247650"/>
                      <a:pt x="138430" y="259080"/>
                      <a:pt x="127000" y="262890"/>
                    </a:cubicBezTo>
                    <a:cubicBezTo>
                      <a:pt x="116840" y="267970"/>
                      <a:pt x="104140" y="266700"/>
                      <a:pt x="93980" y="262890"/>
                    </a:cubicBezTo>
                    <a:cubicBezTo>
                      <a:pt x="85090" y="259080"/>
                      <a:pt x="73660" y="251460"/>
                      <a:pt x="68580" y="242570"/>
                    </a:cubicBezTo>
                    <a:cubicBezTo>
                      <a:pt x="62230" y="231140"/>
                      <a:pt x="59690" y="208280"/>
                      <a:pt x="64770" y="195580"/>
                    </a:cubicBezTo>
                    <a:cubicBezTo>
                      <a:pt x="69850" y="181610"/>
                      <a:pt x="88900" y="168910"/>
                      <a:pt x="101600" y="165100"/>
                    </a:cubicBezTo>
                    <a:cubicBezTo>
                      <a:pt x="113030" y="162560"/>
                      <a:pt x="124460" y="163830"/>
                      <a:pt x="134620" y="168910"/>
                    </a:cubicBezTo>
                    <a:cubicBezTo>
                      <a:pt x="146050" y="176530"/>
                      <a:pt x="158750" y="195580"/>
                      <a:pt x="162560" y="208280"/>
                    </a:cubicBezTo>
                    <a:cubicBezTo>
                      <a:pt x="163830" y="218440"/>
                      <a:pt x="161290" y="231140"/>
                      <a:pt x="156210" y="240030"/>
                    </a:cubicBezTo>
                    <a:cubicBezTo>
                      <a:pt x="151130" y="248920"/>
                      <a:pt x="140970" y="257810"/>
                      <a:pt x="132080" y="261620"/>
                    </a:cubicBezTo>
                    <a:cubicBezTo>
                      <a:pt x="121920" y="265430"/>
                      <a:pt x="110490" y="267970"/>
                      <a:pt x="99060" y="264160"/>
                    </a:cubicBezTo>
                    <a:cubicBezTo>
                      <a:pt x="87630" y="260350"/>
                      <a:pt x="73660" y="250190"/>
                      <a:pt x="63500" y="232410"/>
                    </a:cubicBezTo>
                    <a:cubicBezTo>
                      <a:pt x="44450" y="198120"/>
                      <a:pt x="25400" y="88900"/>
                      <a:pt x="31750" y="49530"/>
                    </a:cubicBezTo>
                    <a:cubicBezTo>
                      <a:pt x="34290" y="30480"/>
                      <a:pt x="41910" y="15240"/>
                      <a:pt x="54610" y="8890"/>
                    </a:cubicBezTo>
                    <a:cubicBezTo>
                      <a:pt x="68580" y="1270"/>
                      <a:pt x="99060" y="1270"/>
                      <a:pt x="111760" y="10160"/>
                    </a:cubicBezTo>
                    <a:cubicBezTo>
                      <a:pt x="124460" y="17780"/>
                      <a:pt x="129540" y="33020"/>
                      <a:pt x="133350" y="52070"/>
                    </a:cubicBezTo>
                    <a:cubicBezTo>
                      <a:pt x="139700" y="91440"/>
                      <a:pt x="127000" y="200660"/>
                      <a:pt x="114300" y="234950"/>
                    </a:cubicBezTo>
                    <a:cubicBezTo>
                      <a:pt x="107950" y="250190"/>
                      <a:pt x="102870" y="259080"/>
                      <a:pt x="93980" y="264160"/>
                    </a:cubicBezTo>
                    <a:cubicBezTo>
                      <a:pt x="83820" y="270510"/>
                      <a:pt x="69850" y="274320"/>
                      <a:pt x="58420" y="273050"/>
                    </a:cubicBezTo>
                    <a:cubicBezTo>
                      <a:pt x="46990" y="271780"/>
                      <a:pt x="34290" y="265430"/>
                      <a:pt x="26670" y="256540"/>
                    </a:cubicBezTo>
                    <a:cubicBezTo>
                      <a:pt x="19050" y="247650"/>
                      <a:pt x="15240" y="238760"/>
                      <a:pt x="13970" y="222250"/>
                    </a:cubicBezTo>
                    <a:cubicBezTo>
                      <a:pt x="11430" y="186690"/>
                      <a:pt x="35560" y="72390"/>
                      <a:pt x="52070" y="39370"/>
                    </a:cubicBezTo>
                    <a:cubicBezTo>
                      <a:pt x="59690" y="25400"/>
                      <a:pt x="66040" y="17780"/>
                      <a:pt x="74930" y="12700"/>
                    </a:cubicBezTo>
                    <a:cubicBezTo>
                      <a:pt x="85090" y="7620"/>
                      <a:pt x="100330" y="5080"/>
                      <a:pt x="111760" y="7620"/>
                    </a:cubicBezTo>
                    <a:cubicBezTo>
                      <a:pt x="121920" y="10160"/>
                      <a:pt x="134620" y="19050"/>
                      <a:pt x="140970" y="27940"/>
                    </a:cubicBezTo>
                    <a:cubicBezTo>
                      <a:pt x="147320" y="36830"/>
                      <a:pt x="149860" y="62230"/>
                      <a:pt x="149860" y="62230"/>
                    </a:cubicBezTo>
                  </a:path>
                </a:pathLst>
              </a:custGeom>
              <a:solidFill>
                <a:srgbClr val="74797D"/>
              </a:solidFill>
              <a:ln cap="sq">
                <a:noFill/>
                <a:prstDash val="solid"/>
                <a:miter/>
              </a:ln>
            </p:spPr>
          </p:sp>
        </p:grpSp>
        <p:grpSp>
          <p:nvGrpSpPr>
            <p:cNvPr name="Group 52" id="52"/>
            <p:cNvGrpSpPr/>
            <p:nvPr/>
          </p:nvGrpSpPr>
          <p:grpSpPr>
            <a:xfrm rot="0">
              <a:off x="1124895" y="2061308"/>
              <a:ext cx="144957" cy="217048"/>
              <a:chOff x="0" y="0"/>
              <a:chExt cx="237490" cy="355600"/>
            </a:xfrm>
          </p:grpSpPr>
          <p:sp>
            <p:nvSpPr>
              <p:cNvPr name="Freeform 53" id="53"/>
              <p:cNvSpPr/>
              <p:nvPr/>
            </p:nvSpPr>
            <p:spPr>
              <a:xfrm flipH="false" flipV="false" rot="0">
                <a:off x="46990" y="41910"/>
                <a:ext cx="142240" cy="265430"/>
              </a:xfrm>
              <a:custGeom>
                <a:avLst/>
                <a:gdLst/>
                <a:ahLst/>
                <a:cxnLst/>
                <a:rect r="r" b="b" t="t" l="l"/>
                <a:pathLst>
                  <a:path h="265430" w="142240">
                    <a:moveTo>
                      <a:pt x="129540" y="80010"/>
                    </a:moveTo>
                    <a:cubicBezTo>
                      <a:pt x="118110" y="245110"/>
                      <a:pt x="100330" y="261620"/>
                      <a:pt x="83820" y="262890"/>
                    </a:cubicBezTo>
                    <a:cubicBezTo>
                      <a:pt x="68580" y="265430"/>
                      <a:pt x="45720" y="254000"/>
                      <a:pt x="33020" y="236220"/>
                    </a:cubicBezTo>
                    <a:cubicBezTo>
                      <a:pt x="11430" y="208280"/>
                      <a:pt x="0" y="124460"/>
                      <a:pt x="3810" y="83820"/>
                    </a:cubicBezTo>
                    <a:cubicBezTo>
                      <a:pt x="6350" y="54610"/>
                      <a:pt x="13970" y="19050"/>
                      <a:pt x="31750" y="8890"/>
                    </a:cubicBezTo>
                    <a:cubicBezTo>
                      <a:pt x="49530" y="0"/>
                      <a:pt x="93980" y="12700"/>
                      <a:pt x="111760" y="26670"/>
                    </a:cubicBezTo>
                    <a:cubicBezTo>
                      <a:pt x="128270" y="40640"/>
                      <a:pt x="134620" y="71120"/>
                      <a:pt x="138430" y="88900"/>
                    </a:cubicBezTo>
                    <a:cubicBezTo>
                      <a:pt x="140970" y="100330"/>
                      <a:pt x="140970" y="111760"/>
                      <a:pt x="138430" y="120650"/>
                    </a:cubicBezTo>
                    <a:cubicBezTo>
                      <a:pt x="134620" y="130810"/>
                      <a:pt x="127000" y="140970"/>
                      <a:pt x="118110" y="146050"/>
                    </a:cubicBezTo>
                    <a:cubicBezTo>
                      <a:pt x="109220" y="152400"/>
                      <a:pt x="96520" y="154940"/>
                      <a:pt x="86360" y="154940"/>
                    </a:cubicBezTo>
                    <a:cubicBezTo>
                      <a:pt x="76200" y="153670"/>
                      <a:pt x="64770" y="148590"/>
                      <a:pt x="55880" y="142240"/>
                    </a:cubicBezTo>
                    <a:cubicBezTo>
                      <a:pt x="48260" y="134620"/>
                      <a:pt x="41910" y="124460"/>
                      <a:pt x="40640" y="113030"/>
                    </a:cubicBezTo>
                    <a:cubicBezTo>
                      <a:pt x="39370" y="100330"/>
                      <a:pt x="44450" y="77470"/>
                      <a:pt x="54610" y="68580"/>
                    </a:cubicBezTo>
                    <a:cubicBezTo>
                      <a:pt x="63500" y="58420"/>
                      <a:pt x="86360" y="50800"/>
                      <a:pt x="99060" y="53340"/>
                    </a:cubicBezTo>
                    <a:cubicBezTo>
                      <a:pt x="113030" y="55880"/>
                      <a:pt x="130810" y="71120"/>
                      <a:pt x="137160" y="83820"/>
                    </a:cubicBezTo>
                    <a:cubicBezTo>
                      <a:pt x="142240" y="96520"/>
                      <a:pt x="140970" y="119380"/>
                      <a:pt x="133350" y="130810"/>
                    </a:cubicBezTo>
                    <a:cubicBezTo>
                      <a:pt x="125730" y="143510"/>
                      <a:pt x="105410" y="153670"/>
                      <a:pt x="91440" y="154940"/>
                    </a:cubicBezTo>
                    <a:cubicBezTo>
                      <a:pt x="77470" y="154940"/>
                      <a:pt x="57150" y="144780"/>
                      <a:pt x="49530" y="133350"/>
                    </a:cubicBezTo>
                    <a:cubicBezTo>
                      <a:pt x="40640" y="121920"/>
                      <a:pt x="33020" y="91440"/>
                      <a:pt x="40640" y="82550"/>
                    </a:cubicBezTo>
                    <a:cubicBezTo>
                      <a:pt x="49530" y="72390"/>
                      <a:pt x="90170" y="69850"/>
                      <a:pt x="105410" y="82550"/>
                    </a:cubicBezTo>
                    <a:cubicBezTo>
                      <a:pt x="125730" y="100330"/>
                      <a:pt x="132080" y="184150"/>
                      <a:pt x="129540" y="213360"/>
                    </a:cubicBezTo>
                    <a:cubicBezTo>
                      <a:pt x="127000" y="228600"/>
                      <a:pt x="123190" y="237490"/>
                      <a:pt x="115570" y="246380"/>
                    </a:cubicBezTo>
                    <a:cubicBezTo>
                      <a:pt x="109220" y="255270"/>
                      <a:pt x="95250" y="261620"/>
                      <a:pt x="83820" y="262890"/>
                    </a:cubicBezTo>
                    <a:cubicBezTo>
                      <a:pt x="73660" y="264160"/>
                      <a:pt x="58420" y="261620"/>
                      <a:pt x="49530" y="254000"/>
                    </a:cubicBezTo>
                    <a:cubicBezTo>
                      <a:pt x="40640" y="247650"/>
                      <a:pt x="33020" y="240030"/>
                      <a:pt x="29210" y="224790"/>
                    </a:cubicBezTo>
                    <a:cubicBezTo>
                      <a:pt x="19050" y="194310"/>
                      <a:pt x="19050" y="97790"/>
                      <a:pt x="29210" y="67310"/>
                    </a:cubicBezTo>
                    <a:cubicBezTo>
                      <a:pt x="33020" y="52070"/>
                      <a:pt x="40640" y="44450"/>
                      <a:pt x="49530" y="38100"/>
                    </a:cubicBezTo>
                    <a:cubicBezTo>
                      <a:pt x="58420" y="31750"/>
                      <a:pt x="73660" y="27940"/>
                      <a:pt x="83820" y="29210"/>
                    </a:cubicBezTo>
                    <a:cubicBezTo>
                      <a:pt x="95250" y="30480"/>
                      <a:pt x="109220" y="38100"/>
                      <a:pt x="115570" y="45720"/>
                    </a:cubicBezTo>
                    <a:cubicBezTo>
                      <a:pt x="123190" y="54610"/>
                      <a:pt x="129540" y="80010"/>
                      <a:pt x="129540" y="80010"/>
                    </a:cubicBezTo>
                  </a:path>
                </a:pathLst>
              </a:custGeom>
              <a:solidFill>
                <a:srgbClr val="74797D"/>
              </a:solidFill>
              <a:ln cap="sq">
                <a:noFill/>
                <a:prstDash val="solid"/>
                <a:miter/>
              </a:ln>
            </p:spPr>
          </p:sp>
        </p:grpSp>
        <p:grpSp>
          <p:nvGrpSpPr>
            <p:cNvPr name="Group 54" id="54"/>
            <p:cNvGrpSpPr/>
            <p:nvPr/>
          </p:nvGrpSpPr>
          <p:grpSpPr>
            <a:xfrm rot="0">
              <a:off x="1762085" y="524145"/>
              <a:ext cx="397662" cy="424793"/>
              <a:chOff x="0" y="0"/>
              <a:chExt cx="651510" cy="695960"/>
            </a:xfrm>
          </p:grpSpPr>
          <p:sp>
            <p:nvSpPr>
              <p:cNvPr name="Freeform 55" id="55"/>
              <p:cNvSpPr/>
              <p:nvPr/>
            </p:nvSpPr>
            <p:spPr>
              <a:xfrm flipH="false" flipV="false" rot="0">
                <a:off x="48260" y="48260"/>
                <a:ext cx="575310" cy="608330"/>
              </a:xfrm>
              <a:custGeom>
                <a:avLst/>
                <a:gdLst/>
                <a:ahLst/>
                <a:cxnLst/>
                <a:rect r="r" b="b" t="t" l="l"/>
                <a:pathLst>
                  <a:path h="608330" w="575310">
                    <a:moveTo>
                      <a:pt x="369570" y="194310"/>
                    </a:moveTo>
                    <a:cubicBezTo>
                      <a:pt x="424180" y="565150"/>
                      <a:pt x="421640" y="574040"/>
                      <a:pt x="412750" y="581660"/>
                    </a:cubicBezTo>
                    <a:cubicBezTo>
                      <a:pt x="401320" y="591820"/>
                      <a:pt x="372110" y="600710"/>
                      <a:pt x="356870" y="595630"/>
                    </a:cubicBezTo>
                    <a:cubicBezTo>
                      <a:pt x="344170" y="591820"/>
                      <a:pt x="332740" y="581660"/>
                      <a:pt x="325120" y="561340"/>
                    </a:cubicBezTo>
                    <a:cubicBezTo>
                      <a:pt x="306070" y="508000"/>
                      <a:pt x="312420" y="279400"/>
                      <a:pt x="337820" y="224790"/>
                    </a:cubicBezTo>
                    <a:cubicBezTo>
                      <a:pt x="347980" y="201930"/>
                      <a:pt x="364490" y="187960"/>
                      <a:pt x="381000" y="185420"/>
                    </a:cubicBezTo>
                    <a:cubicBezTo>
                      <a:pt x="396240" y="184150"/>
                      <a:pt x="419100" y="195580"/>
                      <a:pt x="431800" y="213360"/>
                    </a:cubicBezTo>
                    <a:cubicBezTo>
                      <a:pt x="454660" y="242570"/>
                      <a:pt x="461010" y="332740"/>
                      <a:pt x="463550" y="378460"/>
                    </a:cubicBezTo>
                    <a:cubicBezTo>
                      <a:pt x="464820" y="411480"/>
                      <a:pt x="468630" y="447040"/>
                      <a:pt x="455930" y="462280"/>
                    </a:cubicBezTo>
                    <a:cubicBezTo>
                      <a:pt x="444500" y="476250"/>
                      <a:pt x="415290" y="482600"/>
                      <a:pt x="400050" y="478790"/>
                    </a:cubicBezTo>
                    <a:cubicBezTo>
                      <a:pt x="386080" y="474980"/>
                      <a:pt x="374650" y="463550"/>
                      <a:pt x="367030" y="444500"/>
                    </a:cubicBezTo>
                    <a:cubicBezTo>
                      <a:pt x="350520" y="401320"/>
                      <a:pt x="364490" y="273050"/>
                      <a:pt x="377190" y="196850"/>
                    </a:cubicBezTo>
                    <a:cubicBezTo>
                      <a:pt x="389890" y="130810"/>
                      <a:pt x="408940" y="41910"/>
                      <a:pt x="435610" y="16510"/>
                    </a:cubicBezTo>
                    <a:cubicBezTo>
                      <a:pt x="449580" y="2540"/>
                      <a:pt x="467360" y="0"/>
                      <a:pt x="481330" y="2540"/>
                    </a:cubicBezTo>
                    <a:cubicBezTo>
                      <a:pt x="494030" y="5080"/>
                      <a:pt x="509270" y="13970"/>
                      <a:pt x="518160" y="31750"/>
                    </a:cubicBezTo>
                    <a:cubicBezTo>
                      <a:pt x="538480" y="73660"/>
                      <a:pt x="546100" y="252730"/>
                      <a:pt x="521970" y="293370"/>
                    </a:cubicBezTo>
                    <a:cubicBezTo>
                      <a:pt x="510540" y="313690"/>
                      <a:pt x="486410" y="321310"/>
                      <a:pt x="471170" y="321310"/>
                    </a:cubicBezTo>
                    <a:cubicBezTo>
                      <a:pt x="458470" y="321310"/>
                      <a:pt x="447040" y="312420"/>
                      <a:pt x="439420" y="303530"/>
                    </a:cubicBezTo>
                    <a:cubicBezTo>
                      <a:pt x="431800" y="295910"/>
                      <a:pt x="426720" y="285750"/>
                      <a:pt x="426720" y="270510"/>
                    </a:cubicBezTo>
                    <a:cubicBezTo>
                      <a:pt x="424180" y="238760"/>
                      <a:pt x="443230" y="149860"/>
                      <a:pt x="463550" y="127000"/>
                    </a:cubicBezTo>
                    <a:cubicBezTo>
                      <a:pt x="476250" y="114300"/>
                      <a:pt x="494030" y="107950"/>
                      <a:pt x="508000" y="110490"/>
                    </a:cubicBezTo>
                    <a:cubicBezTo>
                      <a:pt x="523240" y="114300"/>
                      <a:pt x="541020" y="127000"/>
                      <a:pt x="551180" y="149860"/>
                    </a:cubicBezTo>
                    <a:cubicBezTo>
                      <a:pt x="575310" y="205740"/>
                      <a:pt x="557530" y="430530"/>
                      <a:pt x="552450" y="495300"/>
                    </a:cubicBezTo>
                    <a:cubicBezTo>
                      <a:pt x="549910" y="520700"/>
                      <a:pt x="552450" y="533400"/>
                      <a:pt x="543560" y="548640"/>
                    </a:cubicBezTo>
                    <a:cubicBezTo>
                      <a:pt x="534670" y="565150"/>
                      <a:pt x="521970" y="581660"/>
                      <a:pt x="495300" y="589280"/>
                    </a:cubicBezTo>
                    <a:cubicBezTo>
                      <a:pt x="421640" y="608330"/>
                      <a:pt x="96520" y="538480"/>
                      <a:pt x="34290" y="502920"/>
                    </a:cubicBezTo>
                    <a:cubicBezTo>
                      <a:pt x="13970" y="491490"/>
                      <a:pt x="6350" y="481330"/>
                      <a:pt x="2540" y="467360"/>
                    </a:cubicBezTo>
                    <a:cubicBezTo>
                      <a:pt x="0" y="453390"/>
                      <a:pt x="5080" y="431800"/>
                      <a:pt x="15240" y="421640"/>
                    </a:cubicBezTo>
                    <a:cubicBezTo>
                      <a:pt x="24130" y="411480"/>
                      <a:pt x="45720" y="403860"/>
                      <a:pt x="59690" y="405130"/>
                    </a:cubicBezTo>
                    <a:cubicBezTo>
                      <a:pt x="73660" y="407670"/>
                      <a:pt x="92710" y="421640"/>
                      <a:pt x="97790" y="434340"/>
                    </a:cubicBezTo>
                    <a:cubicBezTo>
                      <a:pt x="104140" y="447040"/>
                      <a:pt x="102870" y="469900"/>
                      <a:pt x="96520" y="481330"/>
                    </a:cubicBezTo>
                    <a:cubicBezTo>
                      <a:pt x="88900" y="494030"/>
                      <a:pt x="68580" y="504190"/>
                      <a:pt x="55880" y="506730"/>
                    </a:cubicBezTo>
                    <a:cubicBezTo>
                      <a:pt x="44450" y="508000"/>
                      <a:pt x="33020" y="504190"/>
                      <a:pt x="24130" y="497840"/>
                    </a:cubicBezTo>
                    <a:cubicBezTo>
                      <a:pt x="15240" y="492760"/>
                      <a:pt x="7620" y="482600"/>
                      <a:pt x="3810" y="472440"/>
                    </a:cubicBezTo>
                    <a:cubicBezTo>
                      <a:pt x="1270" y="459740"/>
                      <a:pt x="3810" y="436880"/>
                      <a:pt x="11430" y="425450"/>
                    </a:cubicBezTo>
                    <a:cubicBezTo>
                      <a:pt x="20320" y="414020"/>
                      <a:pt x="34290" y="407670"/>
                      <a:pt x="54610" y="405130"/>
                    </a:cubicBezTo>
                    <a:cubicBezTo>
                      <a:pt x="93980" y="398780"/>
                      <a:pt x="184150" y="421640"/>
                      <a:pt x="234950" y="433070"/>
                    </a:cubicBezTo>
                    <a:cubicBezTo>
                      <a:pt x="274320" y="443230"/>
                      <a:pt x="306070" y="461010"/>
                      <a:pt x="335280" y="466090"/>
                    </a:cubicBezTo>
                    <a:cubicBezTo>
                      <a:pt x="358140" y="469900"/>
                      <a:pt x="375920" y="462280"/>
                      <a:pt x="394970" y="467360"/>
                    </a:cubicBezTo>
                    <a:cubicBezTo>
                      <a:pt x="414020" y="472440"/>
                      <a:pt x="436880" y="502920"/>
                      <a:pt x="450850" y="495300"/>
                    </a:cubicBezTo>
                    <a:cubicBezTo>
                      <a:pt x="481330" y="476250"/>
                      <a:pt x="435610" y="199390"/>
                      <a:pt x="452120" y="148590"/>
                    </a:cubicBezTo>
                    <a:cubicBezTo>
                      <a:pt x="457200" y="132080"/>
                      <a:pt x="463550" y="125730"/>
                      <a:pt x="473710" y="119380"/>
                    </a:cubicBezTo>
                    <a:cubicBezTo>
                      <a:pt x="482600" y="113030"/>
                      <a:pt x="497840" y="109220"/>
                      <a:pt x="508000" y="110490"/>
                    </a:cubicBezTo>
                    <a:cubicBezTo>
                      <a:pt x="519430" y="113030"/>
                      <a:pt x="532130" y="119380"/>
                      <a:pt x="539750" y="128270"/>
                    </a:cubicBezTo>
                    <a:cubicBezTo>
                      <a:pt x="547370" y="137160"/>
                      <a:pt x="549910" y="149860"/>
                      <a:pt x="552450" y="162560"/>
                    </a:cubicBezTo>
                    <a:cubicBezTo>
                      <a:pt x="554990" y="179070"/>
                      <a:pt x="552450" y="201930"/>
                      <a:pt x="548640" y="223520"/>
                    </a:cubicBezTo>
                    <a:cubicBezTo>
                      <a:pt x="542290" y="248920"/>
                      <a:pt x="530860" y="288290"/>
                      <a:pt x="515620" y="303530"/>
                    </a:cubicBezTo>
                    <a:cubicBezTo>
                      <a:pt x="502920" y="316230"/>
                      <a:pt x="485140" y="322580"/>
                      <a:pt x="471170" y="321310"/>
                    </a:cubicBezTo>
                    <a:cubicBezTo>
                      <a:pt x="457200" y="318770"/>
                      <a:pt x="441960" y="311150"/>
                      <a:pt x="431800" y="294640"/>
                    </a:cubicBezTo>
                    <a:cubicBezTo>
                      <a:pt x="410210" y="255270"/>
                      <a:pt x="412750" y="92710"/>
                      <a:pt x="420370" y="49530"/>
                    </a:cubicBezTo>
                    <a:cubicBezTo>
                      <a:pt x="424180" y="33020"/>
                      <a:pt x="426720" y="24130"/>
                      <a:pt x="435610" y="16510"/>
                    </a:cubicBezTo>
                    <a:cubicBezTo>
                      <a:pt x="445770" y="7620"/>
                      <a:pt x="467360" y="0"/>
                      <a:pt x="481330" y="2540"/>
                    </a:cubicBezTo>
                    <a:cubicBezTo>
                      <a:pt x="492760" y="3810"/>
                      <a:pt x="505460" y="12700"/>
                      <a:pt x="511810" y="21590"/>
                    </a:cubicBezTo>
                    <a:cubicBezTo>
                      <a:pt x="518160" y="29210"/>
                      <a:pt x="521970" y="39370"/>
                      <a:pt x="521970" y="55880"/>
                    </a:cubicBezTo>
                    <a:cubicBezTo>
                      <a:pt x="521970" y="86360"/>
                      <a:pt x="487680" y="148590"/>
                      <a:pt x="478790" y="199390"/>
                    </a:cubicBezTo>
                    <a:cubicBezTo>
                      <a:pt x="469900" y="254000"/>
                      <a:pt x="478790" y="323850"/>
                      <a:pt x="473710" y="372110"/>
                    </a:cubicBezTo>
                    <a:cubicBezTo>
                      <a:pt x="469900" y="407670"/>
                      <a:pt x="469900" y="445770"/>
                      <a:pt x="455930" y="462280"/>
                    </a:cubicBezTo>
                    <a:cubicBezTo>
                      <a:pt x="445770" y="474980"/>
                      <a:pt x="426720" y="482600"/>
                      <a:pt x="412750" y="481330"/>
                    </a:cubicBezTo>
                    <a:cubicBezTo>
                      <a:pt x="398780" y="480060"/>
                      <a:pt x="383540" y="472440"/>
                      <a:pt x="372110" y="455930"/>
                    </a:cubicBezTo>
                    <a:cubicBezTo>
                      <a:pt x="347980" y="419100"/>
                      <a:pt x="322580" y="266700"/>
                      <a:pt x="337820" y="224790"/>
                    </a:cubicBezTo>
                    <a:cubicBezTo>
                      <a:pt x="345440" y="203200"/>
                      <a:pt x="365760" y="189230"/>
                      <a:pt x="381000" y="185420"/>
                    </a:cubicBezTo>
                    <a:cubicBezTo>
                      <a:pt x="392430" y="182880"/>
                      <a:pt x="406400" y="187960"/>
                      <a:pt x="415290" y="194310"/>
                    </a:cubicBezTo>
                    <a:cubicBezTo>
                      <a:pt x="425450" y="200660"/>
                      <a:pt x="431800" y="208280"/>
                      <a:pt x="436880" y="224790"/>
                    </a:cubicBezTo>
                    <a:cubicBezTo>
                      <a:pt x="450850" y="273050"/>
                      <a:pt x="440690" y="491490"/>
                      <a:pt x="425450" y="548640"/>
                    </a:cubicBezTo>
                    <a:cubicBezTo>
                      <a:pt x="420370" y="568960"/>
                      <a:pt x="415290" y="581660"/>
                      <a:pt x="403860" y="590550"/>
                    </a:cubicBezTo>
                    <a:cubicBezTo>
                      <a:pt x="392430" y="598170"/>
                      <a:pt x="370840" y="600710"/>
                      <a:pt x="356870" y="595630"/>
                    </a:cubicBezTo>
                    <a:cubicBezTo>
                      <a:pt x="342900" y="590550"/>
                      <a:pt x="334010" y="579120"/>
                      <a:pt x="323850" y="556260"/>
                    </a:cubicBezTo>
                    <a:cubicBezTo>
                      <a:pt x="297180" y="500380"/>
                      <a:pt x="266700" y="264160"/>
                      <a:pt x="269240" y="208280"/>
                    </a:cubicBezTo>
                    <a:cubicBezTo>
                      <a:pt x="269240" y="190500"/>
                      <a:pt x="270510" y="182880"/>
                      <a:pt x="276860" y="172720"/>
                    </a:cubicBezTo>
                    <a:cubicBezTo>
                      <a:pt x="284480" y="162560"/>
                      <a:pt x="304800" y="151130"/>
                      <a:pt x="318770" y="149860"/>
                    </a:cubicBezTo>
                    <a:cubicBezTo>
                      <a:pt x="330200" y="148590"/>
                      <a:pt x="344170" y="154940"/>
                      <a:pt x="351790" y="162560"/>
                    </a:cubicBezTo>
                    <a:cubicBezTo>
                      <a:pt x="360680" y="168910"/>
                      <a:pt x="369570" y="194310"/>
                      <a:pt x="369570" y="194310"/>
                    </a:cubicBezTo>
                  </a:path>
                </a:pathLst>
              </a:custGeom>
              <a:solidFill>
                <a:srgbClr val="78747B"/>
              </a:solidFill>
              <a:ln cap="sq">
                <a:noFill/>
                <a:prstDash val="solid"/>
                <a:miter/>
              </a:ln>
            </p:spPr>
          </p:sp>
        </p:grpSp>
        <p:grpSp>
          <p:nvGrpSpPr>
            <p:cNvPr name="Group 56" id="56"/>
            <p:cNvGrpSpPr/>
            <p:nvPr/>
          </p:nvGrpSpPr>
          <p:grpSpPr>
            <a:xfrm rot="0">
              <a:off x="1117144" y="2965157"/>
              <a:ext cx="150383" cy="128678"/>
              <a:chOff x="0" y="0"/>
              <a:chExt cx="246380" cy="210820"/>
            </a:xfrm>
          </p:grpSpPr>
          <p:sp>
            <p:nvSpPr>
              <p:cNvPr name="Freeform 57" id="57"/>
              <p:cNvSpPr/>
              <p:nvPr/>
            </p:nvSpPr>
            <p:spPr>
              <a:xfrm flipH="false" flipV="false" rot="0">
                <a:off x="48260" y="50800"/>
                <a:ext cx="148590" cy="111760"/>
              </a:xfrm>
              <a:custGeom>
                <a:avLst/>
                <a:gdLst/>
                <a:ahLst/>
                <a:cxnLst/>
                <a:rect r="r" b="b" t="t" l="l"/>
                <a:pathLst>
                  <a:path h="111760" w="148590">
                    <a:moveTo>
                      <a:pt x="53340" y="22860"/>
                    </a:moveTo>
                    <a:cubicBezTo>
                      <a:pt x="105410" y="0"/>
                      <a:pt x="119380" y="3810"/>
                      <a:pt x="128270" y="11430"/>
                    </a:cubicBezTo>
                    <a:cubicBezTo>
                      <a:pt x="137160" y="17780"/>
                      <a:pt x="144780" y="30480"/>
                      <a:pt x="146050" y="41910"/>
                    </a:cubicBezTo>
                    <a:cubicBezTo>
                      <a:pt x="148590" y="53340"/>
                      <a:pt x="148590" y="68580"/>
                      <a:pt x="139700" y="77470"/>
                    </a:cubicBezTo>
                    <a:cubicBezTo>
                      <a:pt x="123190" y="93980"/>
                      <a:pt x="44450" y="111760"/>
                      <a:pt x="22860" y="99060"/>
                    </a:cubicBezTo>
                    <a:cubicBezTo>
                      <a:pt x="7620" y="90170"/>
                      <a:pt x="0" y="59690"/>
                      <a:pt x="3810" y="44450"/>
                    </a:cubicBezTo>
                    <a:cubicBezTo>
                      <a:pt x="8890" y="29210"/>
                      <a:pt x="34290" y="11430"/>
                      <a:pt x="48260" y="7620"/>
                    </a:cubicBezTo>
                    <a:cubicBezTo>
                      <a:pt x="59690" y="5080"/>
                      <a:pt x="76200" y="7620"/>
                      <a:pt x="83820" y="17780"/>
                    </a:cubicBezTo>
                    <a:cubicBezTo>
                      <a:pt x="93980" y="31750"/>
                      <a:pt x="92710" y="85090"/>
                      <a:pt x="82550" y="99060"/>
                    </a:cubicBezTo>
                    <a:cubicBezTo>
                      <a:pt x="76200" y="107950"/>
                      <a:pt x="62230" y="110490"/>
                      <a:pt x="52070" y="109220"/>
                    </a:cubicBezTo>
                    <a:cubicBezTo>
                      <a:pt x="39370" y="107950"/>
                      <a:pt x="17780" y="97790"/>
                      <a:pt x="10160" y="86360"/>
                    </a:cubicBezTo>
                    <a:cubicBezTo>
                      <a:pt x="2540" y="73660"/>
                      <a:pt x="1270" y="50800"/>
                      <a:pt x="6350" y="38100"/>
                    </a:cubicBezTo>
                    <a:cubicBezTo>
                      <a:pt x="11430" y="25400"/>
                      <a:pt x="29210" y="11430"/>
                      <a:pt x="43180" y="8890"/>
                    </a:cubicBezTo>
                    <a:cubicBezTo>
                      <a:pt x="57150" y="6350"/>
                      <a:pt x="78740" y="13970"/>
                      <a:pt x="88900" y="21590"/>
                    </a:cubicBezTo>
                    <a:cubicBezTo>
                      <a:pt x="97790" y="29210"/>
                      <a:pt x="101600" y="40640"/>
                      <a:pt x="102870" y="50800"/>
                    </a:cubicBezTo>
                    <a:cubicBezTo>
                      <a:pt x="105410" y="60960"/>
                      <a:pt x="102870" y="73660"/>
                      <a:pt x="97790" y="82550"/>
                    </a:cubicBezTo>
                    <a:cubicBezTo>
                      <a:pt x="92710" y="91440"/>
                      <a:pt x="83820" y="101600"/>
                      <a:pt x="73660" y="105410"/>
                    </a:cubicBezTo>
                    <a:cubicBezTo>
                      <a:pt x="60960" y="109220"/>
                      <a:pt x="38100" y="107950"/>
                      <a:pt x="25400" y="101600"/>
                    </a:cubicBezTo>
                    <a:cubicBezTo>
                      <a:pt x="16510" y="96520"/>
                      <a:pt x="8890" y="86360"/>
                      <a:pt x="5080" y="76200"/>
                    </a:cubicBezTo>
                    <a:cubicBezTo>
                      <a:pt x="2540" y="63500"/>
                      <a:pt x="10160" y="29210"/>
                      <a:pt x="11430" y="29210"/>
                    </a:cubicBezTo>
                    <a:cubicBezTo>
                      <a:pt x="13970" y="29210"/>
                      <a:pt x="16510" y="90170"/>
                      <a:pt x="13970" y="90170"/>
                    </a:cubicBezTo>
                    <a:cubicBezTo>
                      <a:pt x="12700" y="91440"/>
                      <a:pt x="2540" y="67310"/>
                      <a:pt x="2540" y="57150"/>
                    </a:cubicBezTo>
                    <a:cubicBezTo>
                      <a:pt x="2540" y="45720"/>
                      <a:pt x="8890" y="31750"/>
                      <a:pt x="16510" y="22860"/>
                    </a:cubicBezTo>
                    <a:cubicBezTo>
                      <a:pt x="24130" y="15240"/>
                      <a:pt x="38100" y="8890"/>
                      <a:pt x="48260" y="7620"/>
                    </a:cubicBezTo>
                    <a:cubicBezTo>
                      <a:pt x="59690" y="6350"/>
                      <a:pt x="71120" y="17780"/>
                      <a:pt x="83820" y="17780"/>
                    </a:cubicBezTo>
                    <a:cubicBezTo>
                      <a:pt x="95250" y="17780"/>
                      <a:pt x="120650" y="7620"/>
                      <a:pt x="119380" y="6350"/>
                    </a:cubicBezTo>
                    <a:cubicBezTo>
                      <a:pt x="119380" y="5080"/>
                      <a:pt x="60960" y="17780"/>
                      <a:pt x="60960" y="15240"/>
                    </a:cubicBezTo>
                    <a:cubicBezTo>
                      <a:pt x="59690" y="13970"/>
                      <a:pt x="81280" y="0"/>
                      <a:pt x="93980" y="0"/>
                    </a:cubicBezTo>
                    <a:cubicBezTo>
                      <a:pt x="107950" y="1270"/>
                      <a:pt x="134620" y="17780"/>
                      <a:pt x="142240" y="30480"/>
                    </a:cubicBezTo>
                    <a:cubicBezTo>
                      <a:pt x="148590" y="40640"/>
                      <a:pt x="148590" y="55880"/>
                      <a:pt x="144780" y="66040"/>
                    </a:cubicBezTo>
                    <a:cubicBezTo>
                      <a:pt x="142240" y="77470"/>
                      <a:pt x="134620" y="87630"/>
                      <a:pt x="125730" y="93980"/>
                    </a:cubicBezTo>
                    <a:cubicBezTo>
                      <a:pt x="116840" y="101600"/>
                      <a:pt x="104140" y="109220"/>
                      <a:pt x="92710" y="109220"/>
                    </a:cubicBezTo>
                    <a:cubicBezTo>
                      <a:pt x="78740" y="109220"/>
                      <a:pt x="58420" y="99060"/>
                      <a:pt x="49530" y="90170"/>
                    </a:cubicBezTo>
                    <a:cubicBezTo>
                      <a:pt x="41910" y="81280"/>
                      <a:pt x="38100" y="66040"/>
                      <a:pt x="39370" y="54610"/>
                    </a:cubicBezTo>
                    <a:cubicBezTo>
                      <a:pt x="39370" y="44450"/>
                      <a:pt x="53340" y="22860"/>
                      <a:pt x="53340" y="22860"/>
                    </a:cubicBezTo>
                  </a:path>
                </a:pathLst>
              </a:custGeom>
              <a:solidFill>
                <a:srgbClr val="F9FAFE"/>
              </a:solidFill>
              <a:ln cap="sq">
                <a:noFill/>
                <a:prstDash val="solid"/>
                <a:miter/>
              </a:ln>
            </p:spPr>
          </p:sp>
        </p:grpSp>
        <p:grpSp>
          <p:nvGrpSpPr>
            <p:cNvPr name="Group 58" id="58"/>
            <p:cNvGrpSpPr/>
            <p:nvPr/>
          </p:nvGrpSpPr>
          <p:grpSpPr>
            <a:xfrm rot="0">
              <a:off x="0" y="862349"/>
              <a:ext cx="188366" cy="262783"/>
              <a:chOff x="0" y="0"/>
              <a:chExt cx="308610" cy="430530"/>
            </a:xfrm>
          </p:grpSpPr>
          <p:sp>
            <p:nvSpPr>
              <p:cNvPr name="Freeform 59" id="59"/>
              <p:cNvSpPr/>
              <p:nvPr/>
            </p:nvSpPr>
            <p:spPr>
              <a:xfrm flipH="false" flipV="false" rot="0">
                <a:off x="41910" y="49530"/>
                <a:ext cx="228600" cy="332740"/>
              </a:xfrm>
              <a:custGeom>
                <a:avLst/>
                <a:gdLst/>
                <a:ahLst/>
                <a:cxnLst/>
                <a:rect r="r" b="b" t="t" l="l"/>
                <a:pathLst>
                  <a:path h="332740" w="228600">
                    <a:moveTo>
                      <a:pt x="119380" y="121920"/>
                    </a:moveTo>
                    <a:cubicBezTo>
                      <a:pt x="107950" y="311150"/>
                      <a:pt x="88900" y="326390"/>
                      <a:pt x="73660" y="330200"/>
                    </a:cubicBezTo>
                    <a:cubicBezTo>
                      <a:pt x="62230" y="332740"/>
                      <a:pt x="48260" y="327660"/>
                      <a:pt x="39370" y="321310"/>
                    </a:cubicBezTo>
                    <a:cubicBezTo>
                      <a:pt x="30480" y="314960"/>
                      <a:pt x="24130" y="306070"/>
                      <a:pt x="19050" y="290830"/>
                    </a:cubicBezTo>
                    <a:cubicBezTo>
                      <a:pt x="7620" y="260350"/>
                      <a:pt x="0" y="171450"/>
                      <a:pt x="8890" y="133350"/>
                    </a:cubicBezTo>
                    <a:cubicBezTo>
                      <a:pt x="13970" y="107950"/>
                      <a:pt x="26670" y="83820"/>
                      <a:pt x="40640" y="73660"/>
                    </a:cubicBezTo>
                    <a:cubicBezTo>
                      <a:pt x="50800" y="67310"/>
                      <a:pt x="66040" y="67310"/>
                      <a:pt x="77470" y="69850"/>
                    </a:cubicBezTo>
                    <a:cubicBezTo>
                      <a:pt x="87630" y="73660"/>
                      <a:pt x="97790" y="78740"/>
                      <a:pt x="106680" y="91440"/>
                    </a:cubicBezTo>
                    <a:cubicBezTo>
                      <a:pt x="124460" y="119380"/>
                      <a:pt x="147320" y="223520"/>
                      <a:pt x="139700" y="261620"/>
                    </a:cubicBezTo>
                    <a:cubicBezTo>
                      <a:pt x="135890" y="284480"/>
                      <a:pt x="121920" y="303530"/>
                      <a:pt x="107950" y="309880"/>
                    </a:cubicBezTo>
                    <a:cubicBezTo>
                      <a:pt x="93980" y="314960"/>
                      <a:pt x="72390" y="311150"/>
                      <a:pt x="60960" y="303530"/>
                    </a:cubicBezTo>
                    <a:cubicBezTo>
                      <a:pt x="50800" y="298450"/>
                      <a:pt x="44450" y="288290"/>
                      <a:pt x="39370" y="274320"/>
                    </a:cubicBezTo>
                    <a:cubicBezTo>
                      <a:pt x="31750" y="248920"/>
                      <a:pt x="35560" y="189230"/>
                      <a:pt x="40640" y="152400"/>
                    </a:cubicBezTo>
                    <a:cubicBezTo>
                      <a:pt x="44450" y="121920"/>
                      <a:pt x="48260" y="87630"/>
                      <a:pt x="62230" y="68580"/>
                    </a:cubicBezTo>
                    <a:cubicBezTo>
                      <a:pt x="73660" y="52070"/>
                      <a:pt x="95250" y="36830"/>
                      <a:pt x="111760" y="38100"/>
                    </a:cubicBezTo>
                    <a:cubicBezTo>
                      <a:pt x="127000" y="38100"/>
                      <a:pt x="144780" y="53340"/>
                      <a:pt x="157480" y="72390"/>
                    </a:cubicBezTo>
                    <a:cubicBezTo>
                      <a:pt x="176530" y="101600"/>
                      <a:pt x="190500" y="181610"/>
                      <a:pt x="189230" y="213360"/>
                    </a:cubicBezTo>
                    <a:cubicBezTo>
                      <a:pt x="187960" y="228600"/>
                      <a:pt x="185420" y="238760"/>
                      <a:pt x="177800" y="247650"/>
                    </a:cubicBezTo>
                    <a:cubicBezTo>
                      <a:pt x="171450" y="256540"/>
                      <a:pt x="158750" y="264160"/>
                      <a:pt x="147320" y="266700"/>
                    </a:cubicBezTo>
                    <a:cubicBezTo>
                      <a:pt x="137160" y="267970"/>
                      <a:pt x="121920" y="265430"/>
                      <a:pt x="111760" y="260350"/>
                    </a:cubicBezTo>
                    <a:cubicBezTo>
                      <a:pt x="102870" y="254000"/>
                      <a:pt x="93980" y="245110"/>
                      <a:pt x="90170" y="231140"/>
                    </a:cubicBezTo>
                    <a:cubicBezTo>
                      <a:pt x="81280" y="205740"/>
                      <a:pt x="78740" y="134620"/>
                      <a:pt x="91440" y="106680"/>
                    </a:cubicBezTo>
                    <a:cubicBezTo>
                      <a:pt x="100330" y="87630"/>
                      <a:pt x="120650" y="72390"/>
                      <a:pt x="134620" y="68580"/>
                    </a:cubicBezTo>
                    <a:cubicBezTo>
                      <a:pt x="146050" y="66040"/>
                      <a:pt x="160020" y="71120"/>
                      <a:pt x="170180" y="77470"/>
                    </a:cubicBezTo>
                    <a:cubicBezTo>
                      <a:pt x="179070" y="83820"/>
                      <a:pt x="185420" y="92710"/>
                      <a:pt x="190500" y="106680"/>
                    </a:cubicBezTo>
                    <a:cubicBezTo>
                      <a:pt x="199390" y="132080"/>
                      <a:pt x="209550" y="198120"/>
                      <a:pt x="199390" y="222250"/>
                    </a:cubicBezTo>
                    <a:cubicBezTo>
                      <a:pt x="193040" y="238760"/>
                      <a:pt x="177800" y="250190"/>
                      <a:pt x="163830" y="254000"/>
                    </a:cubicBezTo>
                    <a:cubicBezTo>
                      <a:pt x="149860" y="256540"/>
                      <a:pt x="128270" y="250190"/>
                      <a:pt x="118110" y="241300"/>
                    </a:cubicBezTo>
                    <a:cubicBezTo>
                      <a:pt x="109220" y="234950"/>
                      <a:pt x="105410" y="224790"/>
                      <a:pt x="101600" y="209550"/>
                    </a:cubicBezTo>
                    <a:cubicBezTo>
                      <a:pt x="93980" y="176530"/>
                      <a:pt x="87630" y="74930"/>
                      <a:pt x="104140" y="39370"/>
                    </a:cubicBezTo>
                    <a:cubicBezTo>
                      <a:pt x="113030" y="19050"/>
                      <a:pt x="130810" y="3810"/>
                      <a:pt x="147320" y="1270"/>
                    </a:cubicBezTo>
                    <a:cubicBezTo>
                      <a:pt x="162560" y="0"/>
                      <a:pt x="185420" y="10160"/>
                      <a:pt x="198120" y="27940"/>
                    </a:cubicBezTo>
                    <a:cubicBezTo>
                      <a:pt x="220980" y="62230"/>
                      <a:pt x="223520" y="191770"/>
                      <a:pt x="214630" y="228600"/>
                    </a:cubicBezTo>
                    <a:cubicBezTo>
                      <a:pt x="210820" y="245110"/>
                      <a:pt x="204470" y="252730"/>
                      <a:pt x="195580" y="260350"/>
                    </a:cubicBezTo>
                    <a:cubicBezTo>
                      <a:pt x="186690" y="266700"/>
                      <a:pt x="173990" y="273050"/>
                      <a:pt x="161290" y="270510"/>
                    </a:cubicBezTo>
                    <a:cubicBezTo>
                      <a:pt x="147320" y="267970"/>
                      <a:pt x="125730" y="254000"/>
                      <a:pt x="116840" y="234950"/>
                    </a:cubicBezTo>
                    <a:cubicBezTo>
                      <a:pt x="100330" y="203200"/>
                      <a:pt x="100330" y="107950"/>
                      <a:pt x="115570" y="73660"/>
                    </a:cubicBezTo>
                    <a:cubicBezTo>
                      <a:pt x="124460" y="54610"/>
                      <a:pt x="143510" y="38100"/>
                      <a:pt x="158750" y="35560"/>
                    </a:cubicBezTo>
                    <a:cubicBezTo>
                      <a:pt x="175260" y="34290"/>
                      <a:pt x="200660" y="46990"/>
                      <a:pt x="209550" y="62230"/>
                    </a:cubicBezTo>
                    <a:cubicBezTo>
                      <a:pt x="222250" y="81280"/>
                      <a:pt x="219710" y="130810"/>
                      <a:pt x="213360" y="151130"/>
                    </a:cubicBezTo>
                    <a:cubicBezTo>
                      <a:pt x="209550" y="162560"/>
                      <a:pt x="201930" y="171450"/>
                      <a:pt x="194310" y="176530"/>
                    </a:cubicBezTo>
                    <a:cubicBezTo>
                      <a:pt x="185420" y="182880"/>
                      <a:pt x="172720" y="185420"/>
                      <a:pt x="162560" y="185420"/>
                    </a:cubicBezTo>
                    <a:cubicBezTo>
                      <a:pt x="152400" y="184150"/>
                      <a:pt x="139700" y="180340"/>
                      <a:pt x="132080" y="172720"/>
                    </a:cubicBezTo>
                    <a:cubicBezTo>
                      <a:pt x="124460" y="166370"/>
                      <a:pt x="116840" y="156210"/>
                      <a:pt x="115570" y="146050"/>
                    </a:cubicBezTo>
                    <a:cubicBezTo>
                      <a:pt x="114300" y="132080"/>
                      <a:pt x="118110" y="109220"/>
                      <a:pt x="128270" y="99060"/>
                    </a:cubicBezTo>
                    <a:cubicBezTo>
                      <a:pt x="138430" y="88900"/>
                      <a:pt x="160020" y="82550"/>
                      <a:pt x="173990" y="85090"/>
                    </a:cubicBezTo>
                    <a:cubicBezTo>
                      <a:pt x="186690" y="86360"/>
                      <a:pt x="204470" y="101600"/>
                      <a:pt x="210820" y="113030"/>
                    </a:cubicBezTo>
                    <a:cubicBezTo>
                      <a:pt x="217170" y="123190"/>
                      <a:pt x="217170" y="135890"/>
                      <a:pt x="214630" y="146050"/>
                    </a:cubicBezTo>
                    <a:cubicBezTo>
                      <a:pt x="212090" y="154940"/>
                      <a:pt x="205740" y="166370"/>
                      <a:pt x="198120" y="172720"/>
                    </a:cubicBezTo>
                    <a:cubicBezTo>
                      <a:pt x="190500" y="180340"/>
                      <a:pt x="177800" y="184150"/>
                      <a:pt x="167640" y="185420"/>
                    </a:cubicBezTo>
                    <a:cubicBezTo>
                      <a:pt x="157480" y="185420"/>
                      <a:pt x="144780" y="182880"/>
                      <a:pt x="137160" y="176530"/>
                    </a:cubicBezTo>
                    <a:cubicBezTo>
                      <a:pt x="127000" y="168910"/>
                      <a:pt x="118110" y="151130"/>
                      <a:pt x="114300" y="134620"/>
                    </a:cubicBezTo>
                    <a:cubicBezTo>
                      <a:pt x="110490" y="114300"/>
                      <a:pt x="109220" y="78740"/>
                      <a:pt x="120650" y="62230"/>
                    </a:cubicBezTo>
                    <a:cubicBezTo>
                      <a:pt x="129540" y="48260"/>
                      <a:pt x="156210" y="34290"/>
                      <a:pt x="171450" y="35560"/>
                    </a:cubicBezTo>
                    <a:cubicBezTo>
                      <a:pt x="186690" y="38100"/>
                      <a:pt x="205740" y="54610"/>
                      <a:pt x="214630" y="73660"/>
                    </a:cubicBezTo>
                    <a:cubicBezTo>
                      <a:pt x="228600" y="106680"/>
                      <a:pt x="223520" y="198120"/>
                      <a:pt x="214630" y="228600"/>
                    </a:cubicBezTo>
                    <a:cubicBezTo>
                      <a:pt x="210820" y="243840"/>
                      <a:pt x="204470" y="252730"/>
                      <a:pt x="195580" y="260350"/>
                    </a:cubicBezTo>
                    <a:cubicBezTo>
                      <a:pt x="186690" y="266700"/>
                      <a:pt x="173990" y="273050"/>
                      <a:pt x="161290" y="270510"/>
                    </a:cubicBezTo>
                    <a:cubicBezTo>
                      <a:pt x="147320" y="267970"/>
                      <a:pt x="127000" y="255270"/>
                      <a:pt x="116840" y="234950"/>
                    </a:cubicBezTo>
                    <a:cubicBezTo>
                      <a:pt x="96520" y="198120"/>
                      <a:pt x="87630" y="77470"/>
                      <a:pt x="104140" y="39370"/>
                    </a:cubicBezTo>
                    <a:cubicBezTo>
                      <a:pt x="111760" y="19050"/>
                      <a:pt x="130810" y="3810"/>
                      <a:pt x="147320" y="1270"/>
                    </a:cubicBezTo>
                    <a:cubicBezTo>
                      <a:pt x="162560" y="0"/>
                      <a:pt x="186690" y="10160"/>
                      <a:pt x="198120" y="27940"/>
                    </a:cubicBezTo>
                    <a:cubicBezTo>
                      <a:pt x="218440" y="59690"/>
                      <a:pt x="210820" y="175260"/>
                      <a:pt x="201930" y="210820"/>
                    </a:cubicBezTo>
                    <a:cubicBezTo>
                      <a:pt x="198120" y="226060"/>
                      <a:pt x="194310" y="234950"/>
                      <a:pt x="185420" y="242570"/>
                    </a:cubicBezTo>
                    <a:cubicBezTo>
                      <a:pt x="175260" y="250190"/>
                      <a:pt x="152400" y="255270"/>
                      <a:pt x="139700" y="252730"/>
                    </a:cubicBezTo>
                    <a:cubicBezTo>
                      <a:pt x="128270" y="251460"/>
                      <a:pt x="118110" y="245110"/>
                      <a:pt x="110490" y="232410"/>
                    </a:cubicBezTo>
                    <a:cubicBezTo>
                      <a:pt x="95250" y="209550"/>
                      <a:pt x="81280" y="134620"/>
                      <a:pt x="91440" y="106680"/>
                    </a:cubicBezTo>
                    <a:cubicBezTo>
                      <a:pt x="99060" y="87630"/>
                      <a:pt x="120650" y="72390"/>
                      <a:pt x="134620" y="68580"/>
                    </a:cubicBezTo>
                    <a:cubicBezTo>
                      <a:pt x="146050" y="66040"/>
                      <a:pt x="160020" y="71120"/>
                      <a:pt x="170180" y="77470"/>
                    </a:cubicBezTo>
                    <a:cubicBezTo>
                      <a:pt x="179070" y="83820"/>
                      <a:pt x="185420" y="92710"/>
                      <a:pt x="190500" y="106680"/>
                    </a:cubicBezTo>
                    <a:cubicBezTo>
                      <a:pt x="198120" y="132080"/>
                      <a:pt x="199390" y="196850"/>
                      <a:pt x="187960" y="224790"/>
                    </a:cubicBezTo>
                    <a:cubicBezTo>
                      <a:pt x="180340" y="245110"/>
                      <a:pt x="162560" y="261620"/>
                      <a:pt x="147320" y="266700"/>
                    </a:cubicBezTo>
                    <a:cubicBezTo>
                      <a:pt x="135890" y="269240"/>
                      <a:pt x="121920" y="265430"/>
                      <a:pt x="111760" y="260350"/>
                    </a:cubicBezTo>
                    <a:cubicBezTo>
                      <a:pt x="101600" y="254000"/>
                      <a:pt x="93980" y="243840"/>
                      <a:pt x="86360" y="228600"/>
                    </a:cubicBezTo>
                    <a:cubicBezTo>
                      <a:pt x="72390" y="196850"/>
                      <a:pt x="48260" y="99060"/>
                      <a:pt x="62230" y="68580"/>
                    </a:cubicBezTo>
                    <a:cubicBezTo>
                      <a:pt x="71120" y="49530"/>
                      <a:pt x="96520" y="38100"/>
                      <a:pt x="111760" y="38100"/>
                    </a:cubicBezTo>
                    <a:cubicBezTo>
                      <a:pt x="123190" y="36830"/>
                      <a:pt x="135890" y="44450"/>
                      <a:pt x="144780" y="52070"/>
                    </a:cubicBezTo>
                    <a:cubicBezTo>
                      <a:pt x="152400" y="59690"/>
                      <a:pt x="158750" y="71120"/>
                      <a:pt x="160020" y="85090"/>
                    </a:cubicBezTo>
                    <a:cubicBezTo>
                      <a:pt x="161290" y="102870"/>
                      <a:pt x="146050" y="128270"/>
                      <a:pt x="142240" y="154940"/>
                    </a:cubicBezTo>
                    <a:cubicBezTo>
                      <a:pt x="137160" y="189230"/>
                      <a:pt x="151130" y="246380"/>
                      <a:pt x="138430" y="274320"/>
                    </a:cubicBezTo>
                    <a:cubicBezTo>
                      <a:pt x="129540" y="293370"/>
                      <a:pt x="110490" y="308610"/>
                      <a:pt x="95250" y="312420"/>
                    </a:cubicBezTo>
                    <a:cubicBezTo>
                      <a:pt x="83820" y="314960"/>
                      <a:pt x="69850" y="309880"/>
                      <a:pt x="60960" y="303530"/>
                    </a:cubicBezTo>
                    <a:cubicBezTo>
                      <a:pt x="50800" y="297180"/>
                      <a:pt x="45720" y="289560"/>
                      <a:pt x="39370" y="274320"/>
                    </a:cubicBezTo>
                    <a:cubicBezTo>
                      <a:pt x="27940" y="245110"/>
                      <a:pt x="11430" y="157480"/>
                      <a:pt x="13970" y="124460"/>
                    </a:cubicBezTo>
                    <a:cubicBezTo>
                      <a:pt x="13970" y="109220"/>
                      <a:pt x="13970" y="99060"/>
                      <a:pt x="22860" y="90170"/>
                    </a:cubicBezTo>
                    <a:cubicBezTo>
                      <a:pt x="33020" y="78740"/>
                      <a:pt x="62230" y="66040"/>
                      <a:pt x="77470" y="69850"/>
                    </a:cubicBezTo>
                    <a:cubicBezTo>
                      <a:pt x="92710" y="74930"/>
                      <a:pt x="106680" y="92710"/>
                      <a:pt x="114300" y="114300"/>
                    </a:cubicBezTo>
                    <a:cubicBezTo>
                      <a:pt x="128270" y="152400"/>
                      <a:pt x="133350" y="255270"/>
                      <a:pt x="116840" y="290830"/>
                    </a:cubicBezTo>
                    <a:cubicBezTo>
                      <a:pt x="107950" y="312420"/>
                      <a:pt x="88900" y="326390"/>
                      <a:pt x="73660" y="330200"/>
                    </a:cubicBezTo>
                    <a:cubicBezTo>
                      <a:pt x="62230" y="332740"/>
                      <a:pt x="48260" y="327660"/>
                      <a:pt x="39370" y="321310"/>
                    </a:cubicBezTo>
                    <a:cubicBezTo>
                      <a:pt x="30480" y="314960"/>
                      <a:pt x="22860" y="306070"/>
                      <a:pt x="19050" y="292100"/>
                    </a:cubicBezTo>
                    <a:cubicBezTo>
                      <a:pt x="7620" y="257810"/>
                      <a:pt x="7620" y="144780"/>
                      <a:pt x="19050" y="110490"/>
                    </a:cubicBezTo>
                    <a:cubicBezTo>
                      <a:pt x="22860" y="95250"/>
                      <a:pt x="30480" y="87630"/>
                      <a:pt x="39370" y="81280"/>
                    </a:cubicBezTo>
                    <a:cubicBezTo>
                      <a:pt x="48260" y="73660"/>
                      <a:pt x="63500" y="71120"/>
                      <a:pt x="73660" y="72390"/>
                    </a:cubicBezTo>
                    <a:cubicBezTo>
                      <a:pt x="85090" y="73660"/>
                      <a:pt x="99060" y="80010"/>
                      <a:pt x="106680" y="88900"/>
                    </a:cubicBezTo>
                    <a:cubicBezTo>
                      <a:pt x="113030" y="97790"/>
                      <a:pt x="119380" y="121920"/>
                      <a:pt x="119380" y="121920"/>
                    </a:cubicBezTo>
                  </a:path>
                </a:pathLst>
              </a:custGeom>
              <a:solidFill>
                <a:srgbClr val="F9FAFE"/>
              </a:solidFill>
              <a:ln cap="sq">
                <a:noFill/>
                <a:prstDash val="solid"/>
                <a:miter/>
              </a:ln>
            </p:spPr>
          </p:sp>
        </p:grpSp>
        <p:grpSp>
          <p:nvGrpSpPr>
            <p:cNvPr name="Group 60" id="60"/>
            <p:cNvGrpSpPr/>
            <p:nvPr/>
          </p:nvGrpSpPr>
          <p:grpSpPr>
            <a:xfrm rot="0">
              <a:off x="41859" y="1703409"/>
              <a:ext cx="161235" cy="256581"/>
              <a:chOff x="0" y="0"/>
              <a:chExt cx="264160" cy="420370"/>
            </a:xfrm>
          </p:grpSpPr>
          <p:sp>
            <p:nvSpPr>
              <p:cNvPr name="Freeform 61" id="61"/>
              <p:cNvSpPr/>
              <p:nvPr/>
            </p:nvSpPr>
            <p:spPr>
              <a:xfrm flipH="false" flipV="false" rot="0">
                <a:off x="48260" y="48260"/>
                <a:ext cx="167640" cy="326390"/>
              </a:xfrm>
              <a:custGeom>
                <a:avLst/>
                <a:gdLst/>
                <a:ahLst/>
                <a:cxnLst/>
                <a:rect r="r" b="b" t="t" l="l"/>
                <a:pathLst>
                  <a:path h="326390" w="167640">
                    <a:moveTo>
                      <a:pt x="2540" y="177800"/>
                    </a:moveTo>
                    <a:cubicBezTo>
                      <a:pt x="6350" y="38100"/>
                      <a:pt x="7620" y="27940"/>
                      <a:pt x="15240" y="19050"/>
                    </a:cubicBezTo>
                    <a:cubicBezTo>
                      <a:pt x="25400" y="10160"/>
                      <a:pt x="45720" y="0"/>
                      <a:pt x="59690" y="2540"/>
                    </a:cubicBezTo>
                    <a:cubicBezTo>
                      <a:pt x="74930" y="5080"/>
                      <a:pt x="93980" y="21590"/>
                      <a:pt x="102870" y="40640"/>
                    </a:cubicBezTo>
                    <a:cubicBezTo>
                      <a:pt x="116840" y="68580"/>
                      <a:pt x="116840" y="134620"/>
                      <a:pt x="110490" y="160020"/>
                    </a:cubicBezTo>
                    <a:cubicBezTo>
                      <a:pt x="106680" y="173990"/>
                      <a:pt x="99060" y="184150"/>
                      <a:pt x="90170" y="190500"/>
                    </a:cubicBezTo>
                    <a:cubicBezTo>
                      <a:pt x="80010" y="196850"/>
                      <a:pt x="66040" y="201930"/>
                      <a:pt x="54610" y="198120"/>
                    </a:cubicBezTo>
                    <a:cubicBezTo>
                      <a:pt x="40640" y="195580"/>
                      <a:pt x="17780" y="179070"/>
                      <a:pt x="11430" y="160020"/>
                    </a:cubicBezTo>
                    <a:cubicBezTo>
                      <a:pt x="2540" y="134620"/>
                      <a:pt x="16510" y="74930"/>
                      <a:pt x="30480" y="50800"/>
                    </a:cubicBezTo>
                    <a:cubicBezTo>
                      <a:pt x="38100" y="34290"/>
                      <a:pt x="52070" y="21590"/>
                      <a:pt x="66040" y="20320"/>
                    </a:cubicBezTo>
                    <a:cubicBezTo>
                      <a:pt x="81280" y="17780"/>
                      <a:pt x="107950" y="25400"/>
                      <a:pt x="119380" y="41910"/>
                    </a:cubicBezTo>
                    <a:cubicBezTo>
                      <a:pt x="135890" y="63500"/>
                      <a:pt x="133350" y="135890"/>
                      <a:pt x="128270" y="163830"/>
                    </a:cubicBezTo>
                    <a:cubicBezTo>
                      <a:pt x="127000" y="179070"/>
                      <a:pt x="125730" y="189230"/>
                      <a:pt x="116840" y="196850"/>
                    </a:cubicBezTo>
                    <a:cubicBezTo>
                      <a:pt x="105410" y="207010"/>
                      <a:pt x="74930" y="217170"/>
                      <a:pt x="59690" y="210820"/>
                    </a:cubicBezTo>
                    <a:cubicBezTo>
                      <a:pt x="45720" y="205740"/>
                      <a:pt x="22860" y="173990"/>
                      <a:pt x="26670" y="163830"/>
                    </a:cubicBezTo>
                    <a:cubicBezTo>
                      <a:pt x="33020" y="151130"/>
                      <a:pt x="121920" y="146050"/>
                      <a:pt x="128270" y="157480"/>
                    </a:cubicBezTo>
                    <a:cubicBezTo>
                      <a:pt x="133350" y="165100"/>
                      <a:pt x="118110" y="191770"/>
                      <a:pt x="106680" y="199390"/>
                    </a:cubicBezTo>
                    <a:cubicBezTo>
                      <a:pt x="97790" y="207010"/>
                      <a:pt x="83820" y="209550"/>
                      <a:pt x="72390" y="208280"/>
                    </a:cubicBezTo>
                    <a:cubicBezTo>
                      <a:pt x="60960" y="207010"/>
                      <a:pt x="48260" y="200660"/>
                      <a:pt x="40640" y="191770"/>
                    </a:cubicBezTo>
                    <a:cubicBezTo>
                      <a:pt x="33020" y="182880"/>
                      <a:pt x="22860" y="165100"/>
                      <a:pt x="26670" y="157480"/>
                    </a:cubicBezTo>
                    <a:cubicBezTo>
                      <a:pt x="35560" y="147320"/>
                      <a:pt x="114300" y="147320"/>
                      <a:pt x="129540" y="162560"/>
                    </a:cubicBezTo>
                    <a:cubicBezTo>
                      <a:pt x="140970" y="173990"/>
                      <a:pt x="125730" y="205740"/>
                      <a:pt x="128270" y="224790"/>
                    </a:cubicBezTo>
                    <a:cubicBezTo>
                      <a:pt x="132080" y="242570"/>
                      <a:pt x="147320" y="257810"/>
                      <a:pt x="146050" y="273050"/>
                    </a:cubicBezTo>
                    <a:cubicBezTo>
                      <a:pt x="143510" y="289560"/>
                      <a:pt x="127000" y="313690"/>
                      <a:pt x="113030" y="320040"/>
                    </a:cubicBezTo>
                    <a:cubicBezTo>
                      <a:pt x="102870" y="326390"/>
                      <a:pt x="87630" y="323850"/>
                      <a:pt x="77470" y="320040"/>
                    </a:cubicBezTo>
                    <a:cubicBezTo>
                      <a:pt x="66040" y="316230"/>
                      <a:pt x="57150" y="311150"/>
                      <a:pt x="49530" y="297180"/>
                    </a:cubicBezTo>
                    <a:cubicBezTo>
                      <a:pt x="31750" y="262890"/>
                      <a:pt x="5080" y="128270"/>
                      <a:pt x="21590" y="90170"/>
                    </a:cubicBezTo>
                    <a:cubicBezTo>
                      <a:pt x="30480" y="71120"/>
                      <a:pt x="53340" y="57150"/>
                      <a:pt x="68580" y="57150"/>
                    </a:cubicBezTo>
                    <a:cubicBezTo>
                      <a:pt x="83820" y="57150"/>
                      <a:pt x="107950" y="73660"/>
                      <a:pt x="116840" y="88900"/>
                    </a:cubicBezTo>
                    <a:cubicBezTo>
                      <a:pt x="125730" y="107950"/>
                      <a:pt x="124460" y="147320"/>
                      <a:pt x="114300" y="166370"/>
                    </a:cubicBezTo>
                    <a:cubicBezTo>
                      <a:pt x="106680" y="182880"/>
                      <a:pt x="83820" y="199390"/>
                      <a:pt x="68580" y="201930"/>
                    </a:cubicBezTo>
                    <a:cubicBezTo>
                      <a:pt x="57150" y="204470"/>
                      <a:pt x="43180" y="198120"/>
                      <a:pt x="34290" y="191770"/>
                    </a:cubicBezTo>
                    <a:cubicBezTo>
                      <a:pt x="25400" y="184150"/>
                      <a:pt x="17780" y="173990"/>
                      <a:pt x="16510" y="160020"/>
                    </a:cubicBezTo>
                    <a:cubicBezTo>
                      <a:pt x="13970" y="140970"/>
                      <a:pt x="21590" y="101600"/>
                      <a:pt x="35560" y="85090"/>
                    </a:cubicBezTo>
                    <a:cubicBezTo>
                      <a:pt x="48260" y="71120"/>
                      <a:pt x="73660" y="60960"/>
                      <a:pt x="88900" y="64770"/>
                    </a:cubicBezTo>
                    <a:cubicBezTo>
                      <a:pt x="102870" y="66040"/>
                      <a:pt x="115570" y="78740"/>
                      <a:pt x="124460" y="95250"/>
                    </a:cubicBezTo>
                    <a:cubicBezTo>
                      <a:pt x="139700" y="120650"/>
                      <a:pt x="151130" y="186690"/>
                      <a:pt x="144780" y="212090"/>
                    </a:cubicBezTo>
                    <a:cubicBezTo>
                      <a:pt x="142240" y="226060"/>
                      <a:pt x="133350" y="234950"/>
                      <a:pt x="123190" y="240030"/>
                    </a:cubicBezTo>
                    <a:cubicBezTo>
                      <a:pt x="114300" y="246380"/>
                      <a:pt x="99060" y="250190"/>
                      <a:pt x="87630" y="247650"/>
                    </a:cubicBezTo>
                    <a:cubicBezTo>
                      <a:pt x="73660" y="243840"/>
                      <a:pt x="52070" y="226060"/>
                      <a:pt x="46990" y="207010"/>
                    </a:cubicBezTo>
                    <a:cubicBezTo>
                      <a:pt x="36830" y="177800"/>
                      <a:pt x="52070" y="104140"/>
                      <a:pt x="71120" y="78740"/>
                    </a:cubicBezTo>
                    <a:cubicBezTo>
                      <a:pt x="83820" y="63500"/>
                      <a:pt x="107950" y="52070"/>
                      <a:pt x="123190" y="54610"/>
                    </a:cubicBezTo>
                    <a:cubicBezTo>
                      <a:pt x="138430" y="57150"/>
                      <a:pt x="161290" y="80010"/>
                      <a:pt x="163830" y="95250"/>
                    </a:cubicBezTo>
                    <a:cubicBezTo>
                      <a:pt x="167640" y="109220"/>
                      <a:pt x="158750" y="134620"/>
                      <a:pt x="147320" y="143510"/>
                    </a:cubicBezTo>
                    <a:cubicBezTo>
                      <a:pt x="135890" y="153670"/>
                      <a:pt x="114300" y="157480"/>
                      <a:pt x="100330" y="153670"/>
                    </a:cubicBezTo>
                    <a:cubicBezTo>
                      <a:pt x="87630" y="149860"/>
                      <a:pt x="71120" y="134620"/>
                      <a:pt x="66040" y="120650"/>
                    </a:cubicBezTo>
                    <a:cubicBezTo>
                      <a:pt x="62230" y="107950"/>
                      <a:pt x="66040" y="85090"/>
                      <a:pt x="74930" y="73660"/>
                    </a:cubicBezTo>
                    <a:cubicBezTo>
                      <a:pt x="82550" y="62230"/>
                      <a:pt x="104140" y="53340"/>
                      <a:pt x="118110" y="54610"/>
                    </a:cubicBezTo>
                    <a:cubicBezTo>
                      <a:pt x="132080" y="54610"/>
                      <a:pt x="151130" y="67310"/>
                      <a:pt x="158750" y="78740"/>
                    </a:cubicBezTo>
                    <a:cubicBezTo>
                      <a:pt x="165100" y="91440"/>
                      <a:pt x="165100" y="114300"/>
                      <a:pt x="160020" y="127000"/>
                    </a:cubicBezTo>
                    <a:cubicBezTo>
                      <a:pt x="156210" y="137160"/>
                      <a:pt x="147320" y="144780"/>
                      <a:pt x="138430" y="149860"/>
                    </a:cubicBezTo>
                    <a:cubicBezTo>
                      <a:pt x="128270" y="154940"/>
                      <a:pt x="116840" y="157480"/>
                      <a:pt x="105410" y="154940"/>
                    </a:cubicBezTo>
                    <a:cubicBezTo>
                      <a:pt x="92710" y="151130"/>
                      <a:pt x="73660" y="138430"/>
                      <a:pt x="68580" y="125730"/>
                    </a:cubicBezTo>
                    <a:cubicBezTo>
                      <a:pt x="62230" y="113030"/>
                      <a:pt x="62230" y="91440"/>
                      <a:pt x="71120" y="78740"/>
                    </a:cubicBezTo>
                    <a:cubicBezTo>
                      <a:pt x="80010" y="66040"/>
                      <a:pt x="107950" y="54610"/>
                      <a:pt x="123190" y="54610"/>
                    </a:cubicBezTo>
                    <a:cubicBezTo>
                      <a:pt x="134620" y="55880"/>
                      <a:pt x="147320" y="64770"/>
                      <a:pt x="153670" y="73660"/>
                    </a:cubicBezTo>
                    <a:cubicBezTo>
                      <a:pt x="161290" y="81280"/>
                      <a:pt x="165100" y="92710"/>
                      <a:pt x="165100" y="107950"/>
                    </a:cubicBezTo>
                    <a:cubicBezTo>
                      <a:pt x="166370" y="134620"/>
                      <a:pt x="158750" y="200660"/>
                      <a:pt x="139700" y="223520"/>
                    </a:cubicBezTo>
                    <a:cubicBezTo>
                      <a:pt x="127000" y="238760"/>
                      <a:pt x="102870" y="247650"/>
                      <a:pt x="87630" y="247650"/>
                    </a:cubicBezTo>
                    <a:cubicBezTo>
                      <a:pt x="76200" y="246380"/>
                      <a:pt x="64770" y="237490"/>
                      <a:pt x="57150" y="229870"/>
                    </a:cubicBezTo>
                    <a:cubicBezTo>
                      <a:pt x="48260" y="219710"/>
                      <a:pt x="41910" y="209550"/>
                      <a:pt x="36830" y="194310"/>
                    </a:cubicBezTo>
                    <a:cubicBezTo>
                      <a:pt x="30480" y="170180"/>
                      <a:pt x="19050" y="118110"/>
                      <a:pt x="30480" y="96520"/>
                    </a:cubicBezTo>
                    <a:cubicBezTo>
                      <a:pt x="38100" y="78740"/>
                      <a:pt x="60960" y="63500"/>
                      <a:pt x="77470" y="62230"/>
                    </a:cubicBezTo>
                    <a:cubicBezTo>
                      <a:pt x="92710" y="62230"/>
                      <a:pt x="118110" y="78740"/>
                      <a:pt x="124460" y="95250"/>
                    </a:cubicBezTo>
                    <a:cubicBezTo>
                      <a:pt x="133350" y="114300"/>
                      <a:pt x="121920" y="160020"/>
                      <a:pt x="109220" y="177800"/>
                    </a:cubicBezTo>
                    <a:cubicBezTo>
                      <a:pt x="100330" y="191770"/>
                      <a:pt x="83820" y="201930"/>
                      <a:pt x="68580" y="201930"/>
                    </a:cubicBezTo>
                    <a:cubicBezTo>
                      <a:pt x="53340" y="201930"/>
                      <a:pt x="27940" y="187960"/>
                      <a:pt x="20320" y="172720"/>
                    </a:cubicBezTo>
                    <a:cubicBezTo>
                      <a:pt x="8890" y="153670"/>
                      <a:pt x="13970" y="109220"/>
                      <a:pt x="21590" y="90170"/>
                    </a:cubicBezTo>
                    <a:cubicBezTo>
                      <a:pt x="26670" y="77470"/>
                      <a:pt x="35560" y="68580"/>
                      <a:pt x="44450" y="63500"/>
                    </a:cubicBezTo>
                    <a:cubicBezTo>
                      <a:pt x="54610" y="58420"/>
                      <a:pt x="69850" y="55880"/>
                      <a:pt x="81280" y="58420"/>
                    </a:cubicBezTo>
                    <a:cubicBezTo>
                      <a:pt x="91440" y="60960"/>
                      <a:pt x="102870" y="68580"/>
                      <a:pt x="110490" y="78740"/>
                    </a:cubicBezTo>
                    <a:cubicBezTo>
                      <a:pt x="120650" y="90170"/>
                      <a:pt x="128270" y="106680"/>
                      <a:pt x="133350" y="129540"/>
                    </a:cubicBezTo>
                    <a:cubicBezTo>
                      <a:pt x="142240" y="163830"/>
                      <a:pt x="154940" y="238760"/>
                      <a:pt x="146050" y="273050"/>
                    </a:cubicBezTo>
                    <a:cubicBezTo>
                      <a:pt x="139700" y="294640"/>
                      <a:pt x="127000" y="313690"/>
                      <a:pt x="113030" y="320040"/>
                    </a:cubicBezTo>
                    <a:cubicBezTo>
                      <a:pt x="102870" y="326390"/>
                      <a:pt x="87630" y="323850"/>
                      <a:pt x="77470" y="320040"/>
                    </a:cubicBezTo>
                    <a:cubicBezTo>
                      <a:pt x="66040" y="316230"/>
                      <a:pt x="57150" y="308610"/>
                      <a:pt x="49530" y="297180"/>
                    </a:cubicBezTo>
                    <a:cubicBezTo>
                      <a:pt x="39370" y="280670"/>
                      <a:pt x="30480" y="248920"/>
                      <a:pt x="27940" y="226060"/>
                    </a:cubicBezTo>
                    <a:cubicBezTo>
                      <a:pt x="24130" y="204470"/>
                      <a:pt x="15240" y="175260"/>
                      <a:pt x="27940" y="162560"/>
                    </a:cubicBezTo>
                    <a:cubicBezTo>
                      <a:pt x="41910" y="147320"/>
                      <a:pt x="120650" y="146050"/>
                      <a:pt x="128270" y="157480"/>
                    </a:cubicBezTo>
                    <a:cubicBezTo>
                      <a:pt x="133350" y="163830"/>
                      <a:pt x="123190" y="182880"/>
                      <a:pt x="116840" y="191770"/>
                    </a:cubicBezTo>
                    <a:cubicBezTo>
                      <a:pt x="109220" y="199390"/>
                      <a:pt x="95250" y="207010"/>
                      <a:pt x="83820" y="208280"/>
                    </a:cubicBezTo>
                    <a:cubicBezTo>
                      <a:pt x="73660" y="209550"/>
                      <a:pt x="58420" y="207010"/>
                      <a:pt x="49530" y="199390"/>
                    </a:cubicBezTo>
                    <a:cubicBezTo>
                      <a:pt x="39370" y="191770"/>
                      <a:pt x="22860" y="166370"/>
                      <a:pt x="26670" y="157480"/>
                    </a:cubicBezTo>
                    <a:cubicBezTo>
                      <a:pt x="34290" y="146050"/>
                      <a:pt x="123190" y="151130"/>
                      <a:pt x="128270" y="163830"/>
                    </a:cubicBezTo>
                    <a:cubicBezTo>
                      <a:pt x="133350" y="172720"/>
                      <a:pt x="110490" y="205740"/>
                      <a:pt x="96520" y="210820"/>
                    </a:cubicBezTo>
                    <a:cubicBezTo>
                      <a:pt x="81280" y="217170"/>
                      <a:pt x="52070" y="212090"/>
                      <a:pt x="40640" y="198120"/>
                    </a:cubicBezTo>
                    <a:cubicBezTo>
                      <a:pt x="21590" y="175260"/>
                      <a:pt x="16510" y="92710"/>
                      <a:pt x="26670" y="62230"/>
                    </a:cubicBezTo>
                    <a:cubicBezTo>
                      <a:pt x="33020" y="41910"/>
                      <a:pt x="50800" y="22860"/>
                      <a:pt x="66040" y="20320"/>
                    </a:cubicBezTo>
                    <a:cubicBezTo>
                      <a:pt x="81280" y="16510"/>
                      <a:pt x="109220" y="27940"/>
                      <a:pt x="119380" y="41910"/>
                    </a:cubicBezTo>
                    <a:cubicBezTo>
                      <a:pt x="128270" y="53340"/>
                      <a:pt x="127000" y="74930"/>
                      <a:pt x="125730" y="93980"/>
                    </a:cubicBezTo>
                    <a:cubicBezTo>
                      <a:pt x="124460" y="118110"/>
                      <a:pt x="119380" y="153670"/>
                      <a:pt x="105410" y="171450"/>
                    </a:cubicBezTo>
                    <a:cubicBezTo>
                      <a:pt x="93980" y="186690"/>
                      <a:pt x="69850" y="198120"/>
                      <a:pt x="54610" y="198120"/>
                    </a:cubicBezTo>
                    <a:cubicBezTo>
                      <a:pt x="43180" y="198120"/>
                      <a:pt x="30480" y="191770"/>
                      <a:pt x="22860" y="181610"/>
                    </a:cubicBezTo>
                    <a:cubicBezTo>
                      <a:pt x="12700" y="168910"/>
                      <a:pt x="5080" y="146050"/>
                      <a:pt x="2540" y="124460"/>
                    </a:cubicBezTo>
                    <a:cubicBezTo>
                      <a:pt x="0" y="95250"/>
                      <a:pt x="1270" y="38100"/>
                      <a:pt x="15240" y="19050"/>
                    </a:cubicBezTo>
                    <a:cubicBezTo>
                      <a:pt x="25400" y="6350"/>
                      <a:pt x="45720" y="1270"/>
                      <a:pt x="59690" y="2540"/>
                    </a:cubicBezTo>
                    <a:cubicBezTo>
                      <a:pt x="73660" y="3810"/>
                      <a:pt x="90170" y="13970"/>
                      <a:pt x="99060" y="29210"/>
                    </a:cubicBezTo>
                    <a:cubicBezTo>
                      <a:pt x="114300" y="57150"/>
                      <a:pt x="111760" y="144780"/>
                      <a:pt x="104140" y="177800"/>
                    </a:cubicBezTo>
                    <a:cubicBezTo>
                      <a:pt x="100330" y="196850"/>
                      <a:pt x="92710" y="210820"/>
                      <a:pt x="82550" y="219710"/>
                    </a:cubicBezTo>
                    <a:cubicBezTo>
                      <a:pt x="73660" y="227330"/>
                      <a:pt x="58420" y="229870"/>
                      <a:pt x="48260" y="228600"/>
                    </a:cubicBezTo>
                    <a:cubicBezTo>
                      <a:pt x="36830" y="227330"/>
                      <a:pt x="22860" y="219710"/>
                      <a:pt x="15240" y="212090"/>
                    </a:cubicBezTo>
                    <a:cubicBezTo>
                      <a:pt x="8890" y="203200"/>
                      <a:pt x="2540" y="177800"/>
                      <a:pt x="2540" y="177800"/>
                    </a:cubicBezTo>
                  </a:path>
                </a:pathLst>
              </a:custGeom>
              <a:solidFill>
                <a:srgbClr val="F9FAFE"/>
              </a:solidFill>
              <a:ln cap="sq">
                <a:noFill/>
                <a:prstDash val="solid"/>
                <a:miter/>
              </a:ln>
            </p:spPr>
          </p:sp>
        </p:grpSp>
        <p:grpSp>
          <p:nvGrpSpPr>
            <p:cNvPr name="Group 62" id="62"/>
            <p:cNvGrpSpPr/>
            <p:nvPr/>
          </p:nvGrpSpPr>
          <p:grpSpPr>
            <a:xfrm rot="0">
              <a:off x="624135" y="2969808"/>
              <a:ext cx="426344" cy="154259"/>
              <a:chOff x="0" y="0"/>
              <a:chExt cx="698500" cy="252730"/>
            </a:xfrm>
          </p:grpSpPr>
          <p:sp>
            <p:nvSpPr>
              <p:cNvPr name="Freeform 63" id="63"/>
              <p:cNvSpPr/>
              <p:nvPr/>
            </p:nvSpPr>
            <p:spPr>
              <a:xfrm flipH="false" flipV="false" rot="0">
                <a:off x="45720" y="44450"/>
                <a:ext cx="603250" cy="165100"/>
              </a:xfrm>
              <a:custGeom>
                <a:avLst/>
                <a:gdLst/>
                <a:ahLst/>
                <a:cxnLst/>
                <a:rect r="r" b="b" t="t" l="l"/>
                <a:pathLst>
                  <a:path h="165100" w="603250">
                    <a:moveTo>
                      <a:pt x="68580" y="34290"/>
                    </a:moveTo>
                    <a:cubicBezTo>
                      <a:pt x="250190" y="62230"/>
                      <a:pt x="505460" y="27940"/>
                      <a:pt x="561340" y="44450"/>
                    </a:cubicBezTo>
                    <a:cubicBezTo>
                      <a:pt x="579120" y="48260"/>
                      <a:pt x="585470" y="54610"/>
                      <a:pt x="591820" y="63500"/>
                    </a:cubicBezTo>
                    <a:cubicBezTo>
                      <a:pt x="598170" y="73660"/>
                      <a:pt x="601980" y="87630"/>
                      <a:pt x="600710" y="99060"/>
                    </a:cubicBezTo>
                    <a:cubicBezTo>
                      <a:pt x="599440" y="110490"/>
                      <a:pt x="593090" y="123190"/>
                      <a:pt x="585470" y="130810"/>
                    </a:cubicBezTo>
                    <a:cubicBezTo>
                      <a:pt x="576580" y="138430"/>
                      <a:pt x="567690" y="142240"/>
                      <a:pt x="551180" y="144780"/>
                    </a:cubicBezTo>
                    <a:cubicBezTo>
                      <a:pt x="514350" y="148590"/>
                      <a:pt x="431800" y="116840"/>
                      <a:pt x="360680" y="109220"/>
                    </a:cubicBezTo>
                    <a:cubicBezTo>
                      <a:pt x="271780" y="100330"/>
                      <a:pt x="102870" y="120650"/>
                      <a:pt x="58420" y="105410"/>
                    </a:cubicBezTo>
                    <a:cubicBezTo>
                      <a:pt x="43180" y="100330"/>
                      <a:pt x="38100" y="93980"/>
                      <a:pt x="33020" y="85090"/>
                    </a:cubicBezTo>
                    <a:cubicBezTo>
                      <a:pt x="26670" y="77470"/>
                      <a:pt x="22860" y="64770"/>
                      <a:pt x="24130" y="54610"/>
                    </a:cubicBezTo>
                    <a:cubicBezTo>
                      <a:pt x="24130" y="44450"/>
                      <a:pt x="27940" y="31750"/>
                      <a:pt x="35560" y="24130"/>
                    </a:cubicBezTo>
                    <a:cubicBezTo>
                      <a:pt x="45720" y="15240"/>
                      <a:pt x="66040" y="5080"/>
                      <a:pt x="80010" y="6350"/>
                    </a:cubicBezTo>
                    <a:cubicBezTo>
                      <a:pt x="93980" y="7620"/>
                      <a:pt x="111760" y="21590"/>
                      <a:pt x="119380" y="33020"/>
                    </a:cubicBezTo>
                    <a:cubicBezTo>
                      <a:pt x="125730" y="41910"/>
                      <a:pt x="127000" y="54610"/>
                      <a:pt x="124460" y="64770"/>
                    </a:cubicBezTo>
                    <a:cubicBezTo>
                      <a:pt x="121920" y="77470"/>
                      <a:pt x="107950" y="96520"/>
                      <a:pt x="96520" y="102870"/>
                    </a:cubicBezTo>
                    <a:cubicBezTo>
                      <a:pt x="86360" y="107950"/>
                      <a:pt x="73660" y="109220"/>
                      <a:pt x="63500" y="106680"/>
                    </a:cubicBezTo>
                    <a:cubicBezTo>
                      <a:pt x="53340" y="104140"/>
                      <a:pt x="41910" y="99060"/>
                      <a:pt x="35560" y="90170"/>
                    </a:cubicBezTo>
                    <a:cubicBezTo>
                      <a:pt x="27940" y="78740"/>
                      <a:pt x="22860" y="55880"/>
                      <a:pt x="25400" y="43180"/>
                    </a:cubicBezTo>
                    <a:cubicBezTo>
                      <a:pt x="27940" y="33020"/>
                      <a:pt x="35560" y="22860"/>
                      <a:pt x="44450" y="16510"/>
                    </a:cubicBezTo>
                    <a:cubicBezTo>
                      <a:pt x="52070" y="10160"/>
                      <a:pt x="59690" y="8890"/>
                      <a:pt x="74930" y="6350"/>
                    </a:cubicBezTo>
                    <a:cubicBezTo>
                      <a:pt x="114300" y="0"/>
                      <a:pt x="223520" y="2540"/>
                      <a:pt x="294640" y="6350"/>
                    </a:cubicBezTo>
                    <a:cubicBezTo>
                      <a:pt x="363220" y="8890"/>
                      <a:pt x="441960" y="13970"/>
                      <a:pt x="492760" y="24130"/>
                    </a:cubicBezTo>
                    <a:cubicBezTo>
                      <a:pt x="525780" y="30480"/>
                      <a:pt x="554990" y="33020"/>
                      <a:pt x="574040" y="48260"/>
                    </a:cubicBezTo>
                    <a:cubicBezTo>
                      <a:pt x="588010" y="60960"/>
                      <a:pt x="603250" y="82550"/>
                      <a:pt x="600710" y="99060"/>
                    </a:cubicBezTo>
                    <a:cubicBezTo>
                      <a:pt x="599440" y="114300"/>
                      <a:pt x="582930" y="132080"/>
                      <a:pt x="563880" y="142240"/>
                    </a:cubicBezTo>
                    <a:cubicBezTo>
                      <a:pt x="535940" y="157480"/>
                      <a:pt x="487680" y="153670"/>
                      <a:pt x="436880" y="156210"/>
                    </a:cubicBezTo>
                    <a:cubicBezTo>
                      <a:pt x="356870" y="160020"/>
                      <a:pt x="207010" y="165100"/>
                      <a:pt x="133350" y="154940"/>
                    </a:cubicBezTo>
                    <a:cubicBezTo>
                      <a:pt x="90170" y="149860"/>
                      <a:pt x="53340" y="140970"/>
                      <a:pt x="31750" y="128270"/>
                    </a:cubicBezTo>
                    <a:cubicBezTo>
                      <a:pt x="19050" y="121920"/>
                      <a:pt x="8890" y="115570"/>
                      <a:pt x="5080" y="104140"/>
                    </a:cubicBezTo>
                    <a:cubicBezTo>
                      <a:pt x="0" y="90170"/>
                      <a:pt x="2540" y="58420"/>
                      <a:pt x="12700" y="46990"/>
                    </a:cubicBezTo>
                    <a:cubicBezTo>
                      <a:pt x="24130" y="35560"/>
                      <a:pt x="68580" y="34290"/>
                      <a:pt x="68580" y="34290"/>
                    </a:cubicBezTo>
                  </a:path>
                </a:pathLst>
              </a:custGeom>
              <a:solidFill>
                <a:srgbClr val="F9FAFE"/>
              </a:solidFill>
              <a:ln cap="sq">
                <a:noFill/>
                <a:prstDash val="solid"/>
                <a:miter/>
              </a:ln>
            </p:spPr>
          </p:sp>
        </p:grpSp>
        <p:grpSp>
          <p:nvGrpSpPr>
            <p:cNvPr name="Group 64" id="64"/>
            <p:cNvGrpSpPr/>
            <p:nvPr/>
          </p:nvGrpSpPr>
          <p:grpSpPr>
            <a:xfrm rot="0">
              <a:off x="1752660" y="527476"/>
              <a:ext cx="406964" cy="472854"/>
              <a:chOff x="0" y="0"/>
              <a:chExt cx="666750" cy="774700"/>
            </a:xfrm>
          </p:grpSpPr>
          <p:sp>
            <p:nvSpPr>
              <p:cNvPr name="Freeform 65" id="65"/>
              <p:cNvSpPr/>
              <p:nvPr/>
            </p:nvSpPr>
            <p:spPr>
              <a:xfrm flipH="false" flipV="false" rot="0">
                <a:off x="49530" y="50800"/>
                <a:ext cx="566420" cy="673100"/>
              </a:xfrm>
              <a:custGeom>
                <a:avLst/>
                <a:gdLst/>
                <a:ahLst/>
                <a:cxnLst/>
                <a:rect r="r" b="b" t="t" l="l"/>
                <a:pathLst>
                  <a:path h="673100" w="566420">
                    <a:moveTo>
                      <a:pt x="1270" y="461010"/>
                    </a:moveTo>
                    <a:cubicBezTo>
                      <a:pt x="1270" y="461010"/>
                      <a:pt x="7620" y="407670"/>
                      <a:pt x="8890" y="378460"/>
                    </a:cubicBezTo>
                    <a:cubicBezTo>
                      <a:pt x="10160" y="346710"/>
                      <a:pt x="0" y="308610"/>
                      <a:pt x="7620" y="275590"/>
                    </a:cubicBezTo>
                    <a:cubicBezTo>
                      <a:pt x="16510" y="241300"/>
                      <a:pt x="38100" y="199390"/>
                      <a:pt x="63500" y="179070"/>
                    </a:cubicBezTo>
                    <a:cubicBezTo>
                      <a:pt x="87630" y="158750"/>
                      <a:pt x="121920" y="153670"/>
                      <a:pt x="152400" y="148590"/>
                    </a:cubicBezTo>
                    <a:cubicBezTo>
                      <a:pt x="180340" y="143510"/>
                      <a:pt x="212090" y="154940"/>
                      <a:pt x="240030" y="147320"/>
                    </a:cubicBezTo>
                    <a:cubicBezTo>
                      <a:pt x="266700" y="139700"/>
                      <a:pt x="290830" y="116840"/>
                      <a:pt x="314960" y="102870"/>
                    </a:cubicBezTo>
                    <a:cubicBezTo>
                      <a:pt x="334010" y="91440"/>
                      <a:pt x="369570" y="74930"/>
                      <a:pt x="370840" y="72390"/>
                    </a:cubicBezTo>
                    <a:cubicBezTo>
                      <a:pt x="370840" y="71120"/>
                      <a:pt x="370840" y="71120"/>
                      <a:pt x="370840" y="71120"/>
                    </a:cubicBezTo>
                    <a:cubicBezTo>
                      <a:pt x="370840" y="69850"/>
                      <a:pt x="374650" y="64770"/>
                      <a:pt x="375920" y="62230"/>
                    </a:cubicBezTo>
                    <a:cubicBezTo>
                      <a:pt x="377190" y="58420"/>
                      <a:pt x="377190" y="54610"/>
                      <a:pt x="379730" y="52070"/>
                    </a:cubicBezTo>
                    <a:cubicBezTo>
                      <a:pt x="379730" y="49530"/>
                      <a:pt x="381000" y="48260"/>
                      <a:pt x="382270" y="46990"/>
                    </a:cubicBezTo>
                    <a:cubicBezTo>
                      <a:pt x="383540" y="45720"/>
                      <a:pt x="383540" y="44450"/>
                      <a:pt x="384810" y="41910"/>
                    </a:cubicBezTo>
                    <a:cubicBezTo>
                      <a:pt x="386080" y="40640"/>
                      <a:pt x="389890" y="36830"/>
                      <a:pt x="392430" y="34290"/>
                    </a:cubicBezTo>
                    <a:cubicBezTo>
                      <a:pt x="394970" y="31750"/>
                      <a:pt x="397510" y="27940"/>
                      <a:pt x="398780" y="26670"/>
                    </a:cubicBezTo>
                    <a:cubicBezTo>
                      <a:pt x="400050" y="25400"/>
                      <a:pt x="402590" y="24130"/>
                      <a:pt x="403860" y="22860"/>
                    </a:cubicBezTo>
                    <a:cubicBezTo>
                      <a:pt x="405130" y="22860"/>
                      <a:pt x="406400" y="20320"/>
                      <a:pt x="407670" y="19050"/>
                    </a:cubicBezTo>
                    <a:cubicBezTo>
                      <a:pt x="410210" y="17780"/>
                      <a:pt x="414020" y="16510"/>
                      <a:pt x="416560" y="15240"/>
                    </a:cubicBezTo>
                    <a:cubicBezTo>
                      <a:pt x="420370" y="12700"/>
                      <a:pt x="422910" y="10160"/>
                      <a:pt x="426720" y="8890"/>
                    </a:cubicBezTo>
                    <a:cubicBezTo>
                      <a:pt x="427990" y="7620"/>
                      <a:pt x="429260" y="7620"/>
                      <a:pt x="431800" y="7620"/>
                    </a:cubicBezTo>
                    <a:cubicBezTo>
                      <a:pt x="433070" y="6350"/>
                      <a:pt x="434340" y="6350"/>
                      <a:pt x="435610" y="5080"/>
                    </a:cubicBezTo>
                    <a:cubicBezTo>
                      <a:pt x="439420" y="3810"/>
                      <a:pt x="443230" y="3810"/>
                      <a:pt x="447040" y="3810"/>
                    </a:cubicBezTo>
                    <a:cubicBezTo>
                      <a:pt x="450850" y="2540"/>
                      <a:pt x="454660" y="1270"/>
                      <a:pt x="457200" y="1270"/>
                    </a:cubicBezTo>
                    <a:cubicBezTo>
                      <a:pt x="459740" y="1270"/>
                      <a:pt x="461010" y="1270"/>
                      <a:pt x="462280" y="1270"/>
                    </a:cubicBezTo>
                    <a:cubicBezTo>
                      <a:pt x="464820" y="1270"/>
                      <a:pt x="466090" y="0"/>
                      <a:pt x="468630" y="0"/>
                    </a:cubicBezTo>
                    <a:cubicBezTo>
                      <a:pt x="471170" y="1270"/>
                      <a:pt x="474980" y="2540"/>
                      <a:pt x="478790" y="2540"/>
                    </a:cubicBezTo>
                    <a:cubicBezTo>
                      <a:pt x="482600" y="2540"/>
                      <a:pt x="486410" y="2540"/>
                      <a:pt x="488950" y="3810"/>
                    </a:cubicBezTo>
                    <a:cubicBezTo>
                      <a:pt x="491490" y="3810"/>
                      <a:pt x="492760" y="5080"/>
                      <a:pt x="494030" y="5080"/>
                    </a:cubicBezTo>
                    <a:cubicBezTo>
                      <a:pt x="496570" y="6350"/>
                      <a:pt x="497840" y="6350"/>
                      <a:pt x="499110" y="6350"/>
                    </a:cubicBezTo>
                    <a:cubicBezTo>
                      <a:pt x="502920" y="7620"/>
                      <a:pt x="505460" y="10160"/>
                      <a:pt x="509270" y="11430"/>
                    </a:cubicBezTo>
                    <a:cubicBezTo>
                      <a:pt x="511810" y="12700"/>
                      <a:pt x="516890" y="13970"/>
                      <a:pt x="519430" y="16510"/>
                    </a:cubicBezTo>
                    <a:cubicBezTo>
                      <a:pt x="520700" y="16510"/>
                      <a:pt x="521970" y="19050"/>
                      <a:pt x="523240" y="19050"/>
                    </a:cubicBezTo>
                    <a:cubicBezTo>
                      <a:pt x="524510" y="20320"/>
                      <a:pt x="525780" y="20320"/>
                      <a:pt x="528320" y="21590"/>
                    </a:cubicBezTo>
                    <a:cubicBezTo>
                      <a:pt x="529590" y="24130"/>
                      <a:pt x="532130" y="27940"/>
                      <a:pt x="534670" y="30480"/>
                    </a:cubicBezTo>
                    <a:cubicBezTo>
                      <a:pt x="537210" y="33020"/>
                      <a:pt x="542290" y="35560"/>
                      <a:pt x="543560" y="36830"/>
                    </a:cubicBezTo>
                    <a:cubicBezTo>
                      <a:pt x="543560" y="38100"/>
                      <a:pt x="542290" y="38100"/>
                      <a:pt x="542290" y="38100"/>
                    </a:cubicBezTo>
                    <a:cubicBezTo>
                      <a:pt x="542290" y="40640"/>
                      <a:pt x="547370" y="41910"/>
                      <a:pt x="549910" y="45720"/>
                    </a:cubicBezTo>
                    <a:cubicBezTo>
                      <a:pt x="553720" y="52070"/>
                      <a:pt x="560070" y="64770"/>
                      <a:pt x="562610" y="74930"/>
                    </a:cubicBezTo>
                    <a:cubicBezTo>
                      <a:pt x="565150" y="85090"/>
                      <a:pt x="566420" y="96520"/>
                      <a:pt x="565150" y="107950"/>
                    </a:cubicBezTo>
                    <a:cubicBezTo>
                      <a:pt x="563880" y="118110"/>
                      <a:pt x="561340" y="130810"/>
                      <a:pt x="557530" y="138430"/>
                    </a:cubicBezTo>
                    <a:cubicBezTo>
                      <a:pt x="554990" y="143510"/>
                      <a:pt x="549910" y="149860"/>
                      <a:pt x="549910" y="151130"/>
                    </a:cubicBezTo>
                    <a:cubicBezTo>
                      <a:pt x="549910" y="151130"/>
                      <a:pt x="552450" y="158750"/>
                      <a:pt x="553720" y="162560"/>
                    </a:cubicBezTo>
                    <a:cubicBezTo>
                      <a:pt x="554990" y="166370"/>
                      <a:pt x="557530" y="172720"/>
                      <a:pt x="558800" y="172720"/>
                    </a:cubicBezTo>
                    <a:cubicBezTo>
                      <a:pt x="558800" y="172720"/>
                      <a:pt x="558800" y="180340"/>
                      <a:pt x="560070" y="184150"/>
                    </a:cubicBezTo>
                    <a:cubicBezTo>
                      <a:pt x="560070" y="187960"/>
                      <a:pt x="561340" y="195580"/>
                      <a:pt x="561340" y="195580"/>
                    </a:cubicBezTo>
                    <a:cubicBezTo>
                      <a:pt x="561340" y="195580"/>
                      <a:pt x="561340" y="205740"/>
                      <a:pt x="560070" y="214630"/>
                    </a:cubicBezTo>
                    <a:cubicBezTo>
                      <a:pt x="560070" y="234950"/>
                      <a:pt x="557530" y="317500"/>
                      <a:pt x="557530" y="317500"/>
                    </a:cubicBezTo>
                    <a:cubicBezTo>
                      <a:pt x="557530" y="318770"/>
                      <a:pt x="556260" y="325120"/>
                      <a:pt x="556260" y="328930"/>
                    </a:cubicBezTo>
                    <a:cubicBezTo>
                      <a:pt x="554990" y="332740"/>
                      <a:pt x="554990" y="340360"/>
                      <a:pt x="554990" y="340360"/>
                    </a:cubicBezTo>
                    <a:cubicBezTo>
                      <a:pt x="554990" y="340360"/>
                      <a:pt x="551180" y="347980"/>
                      <a:pt x="549910" y="351790"/>
                    </a:cubicBezTo>
                    <a:cubicBezTo>
                      <a:pt x="548640" y="355600"/>
                      <a:pt x="546100" y="361950"/>
                      <a:pt x="546100" y="361950"/>
                    </a:cubicBezTo>
                    <a:cubicBezTo>
                      <a:pt x="546100" y="361950"/>
                      <a:pt x="542290" y="368300"/>
                      <a:pt x="539750" y="372110"/>
                    </a:cubicBezTo>
                    <a:cubicBezTo>
                      <a:pt x="537210" y="374650"/>
                      <a:pt x="533400" y="381000"/>
                      <a:pt x="533400" y="381000"/>
                    </a:cubicBezTo>
                    <a:cubicBezTo>
                      <a:pt x="533400" y="381000"/>
                      <a:pt x="533400" y="381000"/>
                      <a:pt x="532130" y="382270"/>
                    </a:cubicBezTo>
                    <a:cubicBezTo>
                      <a:pt x="532130" y="383540"/>
                      <a:pt x="530860" y="386080"/>
                      <a:pt x="530860" y="391160"/>
                    </a:cubicBezTo>
                    <a:cubicBezTo>
                      <a:pt x="528320" y="403860"/>
                      <a:pt x="515620" y="449580"/>
                      <a:pt x="520700" y="463550"/>
                    </a:cubicBezTo>
                    <a:cubicBezTo>
                      <a:pt x="523240" y="471170"/>
                      <a:pt x="530860" y="471170"/>
                      <a:pt x="534670" y="477520"/>
                    </a:cubicBezTo>
                    <a:cubicBezTo>
                      <a:pt x="541020" y="487680"/>
                      <a:pt x="543560" y="513080"/>
                      <a:pt x="547370" y="519430"/>
                    </a:cubicBezTo>
                    <a:cubicBezTo>
                      <a:pt x="548640" y="521970"/>
                      <a:pt x="551180" y="523240"/>
                      <a:pt x="551180" y="523240"/>
                    </a:cubicBezTo>
                    <a:cubicBezTo>
                      <a:pt x="551180" y="523240"/>
                      <a:pt x="554990" y="530860"/>
                      <a:pt x="556260" y="533400"/>
                    </a:cubicBezTo>
                    <a:cubicBezTo>
                      <a:pt x="557530" y="537210"/>
                      <a:pt x="561340" y="543560"/>
                      <a:pt x="561340" y="543560"/>
                    </a:cubicBezTo>
                    <a:cubicBezTo>
                      <a:pt x="561340" y="544830"/>
                      <a:pt x="563880" y="551180"/>
                      <a:pt x="563880" y="554990"/>
                    </a:cubicBezTo>
                    <a:cubicBezTo>
                      <a:pt x="565150" y="558800"/>
                      <a:pt x="566420" y="566420"/>
                      <a:pt x="566420" y="566420"/>
                    </a:cubicBezTo>
                    <a:cubicBezTo>
                      <a:pt x="566420" y="566420"/>
                      <a:pt x="566420" y="574040"/>
                      <a:pt x="566420" y="577850"/>
                    </a:cubicBezTo>
                    <a:cubicBezTo>
                      <a:pt x="566420" y="581660"/>
                      <a:pt x="566420" y="589280"/>
                      <a:pt x="566420" y="589280"/>
                    </a:cubicBezTo>
                    <a:cubicBezTo>
                      <a:pt x="566420" y="590550"/>
                      <a:pt x="563880" y="596900"/>
                      <a:pt x="563880" y="600710"/>
                    </a:cubicBezTo>
                    <a:cubicBezTo>
                      <a:pt x="562610" y="604520"/>
                      <a:pt x="560070" y="612140"/>
                      <a:pt x="560070" y="612140"/>
                    </a:cubicBezTo>
                    <a:cubicBezTo>
                      <a:pt x="560070" y="612140"/>
                      <a:pt x="557530" y="618490"/>
                      <a:pt x="554990" y="622300"/>
                    </a:cubicBezTo>
                    <a:cubicBezTo>
                      <a:pt x="553720" y="626110"/>
                      <a:pt x="549910" y="632460"/>
                      <a:pt x="549910" y="632460"/>
                    </a:cubicBezTo>
                    <a:cubicBezTo>
                      <a:pt x="549910" y="632460"/>
                      <a:pt x="544830" y="638810"/>
                      <a:pt x="542290" y="641350"/>
                    </a:cubicBezTo>
                    <a:cubicBezTo>
                      <a:pt x="539750" y="643890"/>
                      <a:pt x="534670" y="648970"/>
                      <a:pt x="533400" y="648970"/>
                    </a:cubicBezTo>
                    <a:cubicBezTo>
                      <a:pt x="533400" y="650240"/>
                      <a:pt x="527050" y="654050"/>
                      <a:pt x="524510" y="656590"/>
                    </a:cubicBezTo>
                    <a:cubicBezTo>
                      <a:pt x="520700" y="657860"/>
                      <a:pt x="514350" y="662940"/>
                      <a:pt x="514350" y="662940"/>
                    </a:cubicBezTo>
                    <a:cubicBezTo>
                      <a:pt x="514350" y="662940"/>
                      <a:pt x="508000" y="665480"/>
                      <a:pt x="504190" y="666750"/>
                    </a:cubicBezTo>
                    <a:cubicBezTo>
                      <a:pt x="500380" y="668020"/>
                      <a:pt x="492760" y="670560"/>
                      <a:pt x="492760" y="670560"/>
                    </a:cubicBezTo>
                    <a:cubicBezTo>
                      <a:pt x="492760" y="670560"/>
                      <a:pt x="485140" y="671830"/>
                      <a:pt x="481330" y="671830"/>
                    </a:cubicBezTo>
                    <a:cubicBezTo>
                      <a:pt x="477520" y="671830"/>
                      <a:pt x="469900" y="673100"/>
                      <a:pt x="469900" y="673100"/>
                    </a:cubicBezTo>
                    <a:cubicBezTo>
                      <a:pt x="469900" y="673100"/>
                      <a:pt x="444500" y="671830"/>
                      <a:pt x="429260" y="665480"/>
                    </a:cubicBezTo>
                    <a:cubicBezTo>
                      <a:pt x="405130" y="657860"/>
                      <a:pt x="360680" y="640080"/>
                      <a:pt x="344170" y="618490"/>
                    </a:cubicBezTo>
                    <a:cubicBezTo>
                      <a:pt x="331470" y="600710"/>
                      <a:pt x="344170" y="562610"/>
                      <a:pt x="331470" y="551180"/>
                    </a:cubicBezTo>
                    <a:cubicBezTo>
                      <a:pt x="320040" y="541020"/>
                      <a:pt x="298450" y="548640"/>
                      <a:pt x="278130" y="544830"/>
                    </a:cubicBezTo>
                    <a:cubicBezTo>
                      <a:pt x="251460" y="542290"/>
                      <a:pt x="195580" y="543560"/>
                      <a:pt x="186690" y="530860"/>
                    </a:cubicBezTo>
                    <a:cubicBezTo>
                      <a:pt x="180340" y="521970"/>
                      <a:pt x="193040" y="497840"/>
                      <a:pt x="193040" y="496570"/>
                    </a:cubicBezTo>
                    <a:cubicBezTo>
                      <a:pt x="191770" y="496570"/>
                      <a:pt x="190500" y="502920"/>
                      <a:pt x="189230" y="506730"/>
                    </a:cubicBezTo>
                    <a:cubicBezTo>
                      <a:pt x="186690" y="509270"/>
                      <a:pt x="184150" y="516890"/>
                      <a:pt x="184150" y="516890"/>
                    </a:cubicBezTo>
                    <a:cubicBezTo>
                      <a:pt x="184150" y="516890"/>
                      <a:pt x="179070" y="523240"/>
                      <a:pt x="176530" y="525780"/>
                    </a:cubicBezTo>
                    <a:cubicBezTo>
                      <a:pt x="173990" y="529590"/>
                      <a:pt x="170180" y="535940"/>
                      <a:pt x="168910" y="535940"/>
                    </a:cubicBezTo>
                    <a:cubicBezTo>
                      <a:pt x="168910" y="535940"/>
                      <a:pt x="163830" y="541020"/>
                      <a:pt x="160020" y="543560"/>
                    </a:cubicBezTo>
                    <a:cubicBezTo>
                      <a:pt x="157480" y="546100"/>
                      <a:pt x="151130" y="549910"/>
                      <a:pt x="151130" y="549910"/>
                    </a:cubicBezTo>
                    <a:cubicBezTo>
                      <a:pt x="151130" y="549910"/>
                      <a:pt x="143510" y="553720"/>
                      <a:pt x="139700" y="554990"/>
                    </a:cubicBezTo>
                    <a:cubicBezTo>
                      <a:pt x="137160" y="557530"/>
                      <a:pt x="129540" y="560070"/>
                      <a:pt x="129540" y="560070"/>
                    </a:cubicBezTo>
                    <a:cubicBezTo>
                      <a:pt x="129540" y="560070"/>
                      <a:pt x="121920" y="561340"/>
                      <a:pt x="118110" y="562610"/>
                    </a:cubicBezTo>
                    <a:cubicBezTo>
                      <a:pt x="114300" y="562610"/>
                      <a:pt x="106680" y="565150"/>
                      <a:pt x="106680" y="565150"/>
                    </a:cubicBezTo>
                    <a:cubicBezTo>
                      <a:pt x="105410" y="565150"/>
                      <a:pt x="97790" y="563880"/>
                      <a:pt x="93980" y="563880"/>
                    </a:cubicBezTo>
                    <a:cubicBezTo>
                      <a:pt x="90170" y="563880"/>
                      <a:pt x="82550" y="563880"/>
                      <a:pt x="82550" y="563880"/>
                    </a:cubicBezTo>
                    <a:cubicBezTo>
                      <a:pt x="82550" y="563880"/>
                      <a:pt x="74930" y="561340"/>
                      <a:pt x="71120" y="560070"/>
                    </a:cubicBezTo>
                    <a:cubicBezTo>
                      <a:pt x="67310" y="558800"/>
                      <a:pt x="59690" y="556260"/>
                      <a:pt x="59690" y="556260"/>
                    </a:cubicBezTo>
                    <a:cubicBezTo>
                      <a:pt x="59690" y="556260"/>
                      <a:pt x="53340" y="552450"/>
                      <a:pt x="49530" y="549910"/>
                    </a:cubicBezTo>
                    <a:cubicBezTo>
                      <a:pt x="45720" y="548640"/>
                      <a:pt x="39370" y="544830"/>
                      <a:pt x="39370" y="544830"/>
                    </a:cubicBezTo>
                    <a:cubicBezTo>
                      <a:pt x="39370" y="543560"/>
                      <a:pt x="34290" y="538480"/>
                      <a:pt x="31750" y="535940"/>
                    </a:cubicBezTo>
                    <a:cubicBezTo>
                      <a:pt x="27940" y="533400"/>
                      <a:pt x="22860" y="528320"/>
                      <a:pt x="22860" y="527050"/>
                    </a:cubicBezTo>
                    <a:cubicBezTo>
                      <a:pt x="22860" y="527050"/>
                      <a:pt x="19050" y="520700"/>
                      <a:pt x="16510" y="518160"/>
                    </a:cubicBezTo>
                    <a:cubicBezTo>
                      <a:pt x="13970" y="514350"/>
                      <a:pt x="10160" y="508000"/>
                      <a:pt x="10160" y="508000"/>
                    </a:cubicBezTo>
                    <a:cubicBezTo>
                      <a:pt x="10160" y="506730"/>
                      <a:pt x="7620" y="500380"/>
                      <a:pt x="6350" y="496570"/>
                    </a:cubicBezTo>
                    <a:cubicBezTo>
                      <a:pt x="5080" y="492760"/>
                      <a:pt x="3810" y="485140"/>
                      <a:pt x="3810" y="485140"/>
                    </a:cubicBezTo>
                    <a:cubicBezTo>
                      <a:pt x="2540" y="485140"/>
                      <a:pt x="2540" y="477520"/>
                      <a:pt x="2540" y="473710"/>
                    </a:cubicBezTo>
                    <a:cubicBezTo>
                      <a:pt x="2540" y="468630"/>
                      <a:pt x="1270" y="461010"/>
                      <a:pt x="1270" y="461010"/>
                    </a:cubicBezTo>
                  </a:path>
                </a:pathLst>
              </a:custGeom>
              <a:solidFill>
                <a:srgbClr val="7A777E"/>
              </a:solidFill>
              <a:ln cap="sq">
                <a:noFill/>
                <a:prstDash val="solid"/>
                <a:miter/>
              </a:ln>
            </p:spPr>
          </p:sp>
        </p:grpSp>
        <p:grpSp>
          <p:nvGrpSpPr>
            <p:cNvPr name="Group 66" id="66"/>
            <p:cNvGrpSpPr/>
            <p:nvPr/>
          </p:nvGrpSpPr>
          <p:grpSpPr>
            <a:xfrm rot="0">
              <a:off x="1224769" y="2918876"/>
              <a:ext cx="164336" cy="206970"/>
              <a:chOff x="0" y="0"/>
              <a:chExt cx="269240" cy="339090"/>
            </a:xfrm>
          </p:grpSpPr>
          <p:sp>
            <p:nvSpPr>
              <p:cNvPr name="Freeform 67" id="67"/>
              <p:cNvSpPr/>
              <p:nvPr/>
            </p:nvSpPr>
            <p:spPr>
              <a:xfrm flipH="false" flipV="false" rot="0">
                <a:off x="44450" y="49530"/>
                <a:ext cx="176530" cy="245110"/>
              </a:xfrm>
              <a:custGeom>
                <a:avLst/>
                <a:gdLst/>
                <a:ahLst/>
                <a:cxnLst/>
                <a:rect r="r" b="b" t="t" l="l"/>
                <a:pathLst>
                  <a:path h="245110" w="176530">
                    <a:moveTo>
                      <a:pt x="172720" y="83820"/>
                    </a:moveTo>
                    <a:cubicBezTo>
                      <a:pt x="158750" y="208280"/>
                      <a:pt x="134620" y="232410"/>
                      <a:pt x="111760" y="238760"/>
                    </a:cubicBezTo>
                    <a:cubicBezTo>
                      <a:pt x="90170" y="245110"/>
                      <a:pt x="53340" y="233680"/>
                      <a:pt x="35560" y="220980"/>
                    </a:cubicBezTo>
                    <a:cubicBezTo>
                      <a:pt x="20320" y="210820"/>
                      <a:pt x="11430" y="191770"/>
                      <a:pt x="7620" y="175260"/>
                    </a:cubicBezTo>
                    <a:cubicBezTo>
                      <a:pt x="3810" y="158750"/>
                      <a:pt x="5080" y="138430"/>
                      <a:pt x="13970" y="121920"/>
                    </a:cubicBezTo>
                    <a:cubicBezTo>
                      <a:pt x="24130" y="102870"/>
                      <a:pt x="53340" y="78740"/>
                      <a:pt x="76200" y="74930"/>
                    </a:cubicBezTo>
                    <a:cubicBezTo>
                      <a:pt x="99060" y="71120"/>
                      <a:pt x="134620" y="82550"/>
                      <a:pt x="151130" y="100330"/>
                    </a:cubicBezTo>
                    <a:cubicBezTo>
                      <a:pt x="166370" y="116840"/>
                      <a:pt x="176530" y="152400"/>
                      <a:pt x="171450" y="175260"/>
                    </a:cubicBezTo>
                    <a:cubicBezTo>
                      <a:pt x="166370" y="198120"/>
                      <a:pt x="142240" y="227330"/>
                      <a:pt x="120650" y="234950"/>
                    </a:cubicBezTo>
                    <a:cubicBezTo>
                      <a:pt x="99060" y="243840"/>
                      <a:pt x="62230" y="240030"/>
                      <a:pt x="43180" y="227330"/>
                    </a:cubicBezTo>
                    <a:cubicBezTo>
                      <a:pt x="24130" y="213360"/>
                      <a:pt x="11430" y="182880"/>
                      <a:pt x="6350" y="157480"/>
                    </a:cubicBezTo>
                    <a:cubicBezTo>
                      <a:pt x="0" y="129540"/>
                      <a:pt x="2540" y="87630"/>
                      <a:pt x="8890" y="64770"/>
                    </a:cubicBezTo>
                    <a:cubicBezTo>
                      <a:pt x="12700" y="49530"/>
                      <a:pt x="19050" y="38100"/>
                      <a:pt x="27940" y="29210"/>
                    </a:cubicBezTo>
                    <a:cubicBezTo>
                      <a:pt x="35560" y="19050"/>
                      <a:pt x="48260" y="11430"/>
                      <a:pt x="59690" y="6350"/>
                    </a:cubicBezTo>
                    <a:cubicBezTo>
                      <a:pt x="72390" y="1270"/>
                      <a:pt x="87630" y="0"/>
                      <a:pt x="100330" y="1270"/>
                    </a:cubicBezTo>
                    <a:cubicBezTo>
                      <a:pt x="113030" y="3810"/>
                      <a:pt x="127000" y="8890"/>
                      <a:pt x="137160" y="15240"/>
                    </a:cubicBezTo>
                    <a:cubicBezTo>
                      <a:pt x="147320" y="22860"/>
                      <a:pt x="157480" y="34290"/>
                      <a:pt x="163830" y="45720"/>
                    </a:cubicBezTo>
                    <a:cubicBezTo>
                      <a:pt x="168910" y="57150"/>
                      <a:pt x="172720" y="83820"/>
                      <a:pt x="172720" y="83820"/>
                    </a:cubicBezTo>
                  </a:path>
                </a:pathLst>
              </a:custGeom>
              <a:solidFill>
                <a:srgbClr val="7A777E"/>
              </a:solidFill>
              <a:ln cap="sq">
                <a:noFill/>
                <a:prstDash val="solid"/>
                <a:miter/>
              </a:ln>
            </p:spPr>
          </p:sp>
        </p:grpSp>
        <p:grpSp>
          <p:nvGrpSpPr>
            <p:cNvPr name="Group 68" id="68"/>
            <p:cNvGrpSpPr/>
            <p:nvPr/>
          </p:nvGrpSpPr>
          <p:grpSpPr>
            <a:xfrm rot="0">
              <a:off x="390686" y="2546019"/>
              <a:ext cx="810053" cy="578277"/>
              <a:chOff x="0" y="0"/>
              <a:chExt cx="1327150" cy="947420"/>
            </a:xfrm>
          </p:grpSpPr>
          <p:sp>
            <p:nvSpPr>
              <p:cNvPr name="Freeform 69" id="69"/>
              <p:cNvSpPr/>
              <p:nvPr/>
            </p:nvSpPr>
            <p:spPr>
              <a:xfrm flipH="false" flipV="false" rot="0">
                <a:off x="48260" y="48260"/>
                <a:ext cx="1226820" cy="855980"/>
              </a:xfrm>
              <a:custGeom>
                <a:avLst/>
                <a:gdLst/>
                <a:ahLst/>
                <a:cxnLst/>
                <a:rect r="r" b="b" t="t" l="l"/>
                <a:pathLst>
                  <a:path h="855980" w="1226820">
                    <a:moveTo>
                      <a:pt x="807720" y="438150"/>
                    </a:moveTo>
                    <a:cubicBezTo>
                      <a:pt x="861060" y="78740"/>
                      <a:pt x="862330" y="64770"/>
                      <a:pt x="873760" y="48260"/>
                    </a:cubicBezTo>
                    <a:cubicBezTo>
                      <a:pt x="882650" y="31750"/>
                      <a:pt x="900430" y="16510"/>
                      <a:pt x="914400" y="8890"/>
                    </a:cubicBezTo>
                    <a:cubicBezTo>
                      <a:pt x="927100" y="2540"/>
                      <a:pt x="939800" y="0"/>
                      <a:pt x="952500" y="2540"/>
                    </a:cubicBezTo>
                    <a:cubicBezTo>
                      <a:pt x="969010" y="5080"/>
                      <a:pt x="989330" y="10160"/>
                      <a:pt x="1004570" y="26670"/>
                    </a:cubicBezTo>
                    <a:cubicBezTo>
                      <a:pt x="1031240" y="57150"/>
                      <a:pt x="1052830" y="130810"/>
                      <a:pt x="1066800" y="195580"/>
                    </a:cubicBezTo>
                    <a:cubicBezTo>
                      <a:pt x="1083310" y="278130"/>
                      <a:pt x="1090930" y="425450"/>
                      <a:pt x="1082040" y="483870"/>
                    </a:cubicBezTo>
                    <a:cubicBezTo>
                      <a:pt x="1076960" y="510540"/>
                      <a:pt x="1070610" y="525780"/>
                      <a:pt x="1060450" y="539750"/>
                    </a:cubicBezTo>
                    <a:cubicBezTo>
                      <a:pt x="1051560" y="551180"/>
                      <a:pt x="1040130" y="558800"/>
                      <a:pt x="1027430" y="563880"/>
                    </a:cubicBezTo>
                    <a:cubicBezTo>
                      <a:pt x="1010920" y="568960"/>
                      <a:pt x="982980" y="568960"/>
                      <a:pt x="966470" y="563880"/>
                    </a:cubicBezTo>
                    <a:cubicBezTo>
                      <a:pt x="952500" y="558800"/>
                      <a:pt x="942340" y="549910"/>
                      <a:pt x="933450" y="541020"/>
                    </a:cubicBezTo>
                    <a:cubicBezTo>
                      <a:pt x="924560" y="530860"/>
                      <a:pt x="919480" y="521970"/>
                      <a:pt x="914400" y="504190"/>
                    </a:cubicBezTo>
                    <a:cubicBezTo>
                      <a:pt x="900430" y="463550"/>
                      <a:pt x="859790" y="330200"/>
                      <a:pt x="886460" y="289560"/>
                    </a:cubicBezTo>
                    <a:cubicBezTo>
                      <a:pt x="908050" y="256540"/>
                      <a:pt x="1003300" y="232410"/>
                      <a:pt x="1019810" y="250190"/>
                    </a:cubicBezTo>
                    <a:cubicBezTo>
                      <a:pt x="1045210" y="278130"/>
                      <a:pt x="949960" y="497840"/>
                      <a:pt x="894080" y="560070"/>
                    </a:cubicBezTo>
                    <a:cubicBezTo>
                      <a:pt x="855980" y="601980"/>
                      <a:pt x="796290" y="637540"/>
                      <a:pt x="760730" y="631190"/>
                    </a:cubicBezTo>
                    <a:cubicBezTo>
                      <a:pt x="731520" y="626110"/>
                      <a:pt x="711200" y="585470"/>
                      <a:pt x="693420" y="552450"/>
                    </a:cubicBezTo>
                    <a:cubicBezTo>
                      <a:pt x="669290" y="510540"/>
                      <a:pt x="640080" y="430530"/>
                      <a:pt x="643890" y="392430"/>
                    </a:cubicBezTo>
                    <a:cubicBezTo>
                      <a:pt x="646430" y="368300"/>
                      <a:pt x="662940" y="349250"/>
                      <a:pt x="675640" y="336550"/>
                    </a:cubicBezTo>
                    <a:cubicBezTo>
                      <a:pt x="687070" y="326390"/>
                      <a:pt x="701040" y="320040"/>
                      <a:pt x="715010" y="317500"/>
                    </a:cubicBezTo>
                    <a:cubicBezTo>
                      <a:pt x="728980" y="314960"/>
                      <a:pt x="744220" y="314960"/>
                      <a:pt x="758190" y="318770"/>
                    </a:cubicBezTo>
                    <a:cubicBezTo>
                      <a:pt x="775970" y="325120"/>
                      <a:pt x="800100" y="337820"/>
                      <a:pt x="810260" y="358140"/>
                    </a:cubicBezTo>
                    <a:cubicBezTo>
                      <a:pt x="822960" y="383540"/>
                      <a:pt x="816610" y="438150"/>
                      <a:pt x="812800" y="472440"/>
                    </a:cubicBezTo>
                    <a:cubicBezTo>
                      <a:pt x="808990" y="504190"/>
                      <a:pt x="781050" y="538480"/>
                      <a:pt x="791210" y="558800"/>
                    </a:cubicBezTo>
                    <a:cubicBezTo>
                      <a:pt x="800100" y="579120"/>
                      <a:pt x="850900" y="581660"/>
                      <a:pt x="868680" y="595630"/>
                    </a:cubicBezTo>
                    <a:cubicBezTo>
                      <a:pt x="881380" y="607060"/>
                      <a:pt x="889000" y="618490"/>
                      <a:pt x="895350" y="631190"/>
                    </a:cubicBezTo>
                    <a:cubicBezTo>
                      <a:pt x="900430" y="645160"/>
                      <a:pt x="904240" y="660400"/>
                      <a:pt x="901700" y="675640"/>
                    </a:cubicBezTo>
                    <a:cubicBezTo>
                      <a:pt x="899160" y="694690"/>
                      <a:pt x="886460" y="721360"/>
                      <a:pt x="873760" y="735330"/>
                    </a:cubicBezTo>
                    <a:cubicBezTo>
                      <a:pt x="863600" y="746760"/>
                      <a:pt x="849630" y="754380"/>
                      <a:pt x="835660" y="758190"/>
                    </a:cubicBezTo>
                    <a:cubicBezTo>
                      <a:pt x="821690" y="762000"/>
                      <a:pt x="808990" y="763270"/>
                      <a:pt x="791210" y="759460"/>
                    </a:cubicBezTo>
                    <a:cubicBezTo>
                      <a:pt x="758190" y="754380"/>
                      <a:pt x="717550" y="721360"/>
                      <a:pt x="662940" y="709930"/>
                    </a:cubicBezTo>
                    <a:cubicBezTo>
                      <a:pt x="574040" y="692150"/>
                      <a:pt x="394970" y="721360"/>
                      <a:pt x="303530" y="695960"/>
                    </a:cubicBezTo>
                    <a:cubicBezTo>
                      <a:pt x="242570" y="678180"/>
                      <a:pt x="162560" y="609600"/>
                      <a:pt x="158750" y="613410"/>
                    </a:cubicBezTo>
                    <a:cubicBezTo>
                      <a:pt x="156210" y="617220"/>
                      <a:pt x="250190" y="684530"/>
                      <a:pt x="247650" y="690880"/>
                    </a:cubicBezTo>
                    <a:cubicBezTo>
                      <a:pt x="245110" y="694690"/>
                      <a:pt x="215900" y="687070"/>
                      <a:pt x="201930" y="679450"/>
                    </a:cubicBezTo>
                    <a:cubicBezTo>
                      <a:pt x="189230" y="673100"/>
                      <a:pt x="176530" y="662940"/>
                      <a:pt x="167640" y="648970"/>
                    </a:cubicBezTo>
                    <a:cubicBezTo>
                      <a:pt x="157480" y="632460"/>
                      <a:pt x="149860" y="601980"/>
                      <a:pt x="151130" y="581660"/>
                    </a:cubicBezTo>
                    <a:cubicBezTo>
                      <a:pt x="152400" y="566420"/>
                      <a:pt x="158750" y="551180"/>
                      <a:pt x="167640" y="538480"/>
                    </a:cubicBezTo>
                    <a:cubicBezTo>
                      <a:pt x="176530" y="527050"/>
                      <a:pt x="184150" y="518160"/>
                      <a:pt x="201930" y="508000"/>
                    </a:cubicBezTo>
                    <a:cubicBezTo>
                      <a:pt x="245110" y="485140"/>
                      <a:pt x="372110" y="457200"/>
                      <a:pt x="445770" y="444500"/>
                    </a:cubicBezTo>
                    <a:cubicBezTo>
                      <a:pt x="506730" y="434340"/>
                      <a:pt x="574040" y="405130"/>
                      <a:pt x="613410" y="429260"/>
                    </a:cubicBezTo>
                    <a:cubicBezTo>
                      <a:pt x="654050" y="454660"/>
                      <a:pt x="694690" y="558800"/>
                      <a:pt x="681990" y="599440"/>
                    </a:cubicBezTo>
                    <a:cubicBezTo>
                      <a:pt x="671830" y="632460"/>
                      <a:pt x="626110" y="654050"/>
                      <a:pt x="580390" y="668020"/>
                    </a:cubicBezTo>
                    <a:cubicBezTo>
                      <a:pt x="510540" y="690880"/>
                      <a:pt x="355600" y="661670"/>
                      <a:pt x="288290" y="678180"/>
                    </a:cubicBezTo>
                    <a:cubicBezTo>
                      <a:pt x="248920" y="687070"/>
                      <a:pt x="229870" y="708660"/>
                      <a:pt x="199390" y="718820"/>
                    </a:cubicBezTo>
                    <a:cubicBezTo>
                      <a:pt x="172720" y="727710"/>
                      <a:pt x="143510" y="735330"/>
                      <a:pt x="116840" y="736600"/>
                    </a:cubicBezTo>
                    <a:cubicBezTo>
                      <a:pt x="95250" y="736600"/>
                      <a:pt x="71120" y="734060"/>
                      <a:pt x="54610" y="726440"/>
                    </a:cubicBezTo>
                    <a:cubicBezTo>
                      <a:pt x="39370" y="718820"/>
                      <a:pt x="27940" y="707390"/>
                      <a:pt x="19050" y="695960"/>
                    </a:cubicBezTo>
                    <a:cubicBezTo>
                      <a:pt x="10160" y="683260"/>
                      <a:pt x="3810" y="666750"/>
                      <a:pt x="2540" y="651510"/>
                    </a:cubicBezTo>
                    <a:cubicBezTo>
                      <a:pt x="0" y="637540"/>
                      <a:pt x="2540" y="619760"/>
                      <a:pt x="7620" y="605790"/>
                    </a:cubicBezTo>
                    <a:cubicBezTo>
                      <a:pt x="12700" y="591820"/>
                      <a:pt x="21590" y="577850"/>
                      <a:pt x="33020" y="567690"/>
                    </a:cubicBezTo>
                    <a:cubicBezTo>
                      <a:pt x="44450" y="557530"/>
                      <a:pt x="50800" y="551180"/>
                      <a:pt x="74930" y="544830"/>
                    </a:cubicBezTo>
                    <a:cubicBezTo>
                      <a:pt x="162560" y="523240"/>
                      <a:pt x="594360" y="532130"/>
                      <a:pt x="750570" y="549910"/>
                    </a:cubicBezTo>
                    <a:cubicBezTo>
                      <a:pt x="833120" y="558800"/>
                      <a:pt x="875030" y="571500"/>
                      <a:pt x="941070" y="590550"/>
                    </a:cubicBezTo>
                    <a:cubicBezTo>
                      <a:pt x="1012190" y="610870"/>
                      <a:pt x="1125220" y="642620"/>
                      <a:pt x="1163320" y="669290"/>
                    </a:cubicBezTo>
                    <a:cubicBezTo>
                      <a:pt x="1181100" y="681990"/>
                      <a:pt x="1187450" y="690880"/>
                      <a:pt x="1193800" y="706120"/>
                    </a:cubicBezTo>
                    <a:cubicBezTo>
                      <a:pt x="1201420" y="725170"/>
                      <a:pt x="1203960" y="756920"/>
                      <a:pt x="1200150" y="777240"/>
                    </a:cubicBezTo>
                    <a:cubicBezTo>
                      <a:pt x="1196340" y="792480"/>
                      <a:pt x="1187450" y="806450"/>
                      <a:pt x="1176020" y="817880"/>
                    </a:cubicBezTo>
                    <a:cubicBezTo>
                      <a:pt x="1165860" y="829310"/>
                      <a:pt x="1150620" y="838200"/>
                      <a:pt x="1136650" y="843280"/>
                    </a:cubicBezTo>
                    <a:cubicBezTo>
                      <a:pt x="1121410" y="848360"/>
                      <a:pt x="1103630" y="855980"/>
                      <a:pt x="1089660" y="848360"/>
                    </a:cubicBezTo>
                    <a:cubicBezTo>
                      <a:pt x="1061720" y="833120"/>
                      <a:pt x="1019810" y="753110"/>
                      <a:pt x="1012190" y="709930"/>
                    </a:cubicBezTo>
                    <a:cubicBezTo>
                      <a:pt x="1007110" y="675640"/>
                      <a:pt x="1029970" y="651510"/>
                      <a:pt x="1029970" y="613410"/>
                    </a:cubicBezTo>
                    <a:cubicBezTo>
                      <a:pt x="1031240" y="558800"/>
                      <a:pt x="1007110" y="482600"/>
                      <a:pt x="1003300" y="416560"/>
                    </a:cubicBezTo>
                    <a:cubicBezTo>
                      <a:pt x="998220" y="350520"/>
                      <a:pt x="994410" y="262890"/>
                      <a:pt x="1002030" y="215900"/>
                    </a:cubicBezTo>
                    <a:cubicBezTo>
                      <a:pt x="1007110" y="189230"/>
                      <a:pt x="1013460" y="170180"/>
                      <a:pt x="1022350" y="154940"/>
                    </a:cubicBezTo>
                    <a:cubicBezTo>
                      <a:pt x="1028700" y="144780"/>
                      <a:pt x="1035050" y="139700"/>
                      <a:pt x="1046480" y="133350"/>
                    </a:cubicBezTo>
                    <a:cubicBezTo>
                      <a:pt x="1061720" y="124460"/>
                      <a:pt x="1087120" y="115570"/>
                      <a:pt x="1107440" y="115570"/>
                    </a:cubicBezTo>
                    <a:cubicBezTo>
                      <a:pt x="1127760" y="116840"/>
                      <a:pt x="1151890" y="127000"/>
                      <a:pt x="1167130" y="139700"/>
                    </a:cubicBezTo>
                    <a:cubicBezTo>
                      <a:pt x="1182370" y="152400"/>
                      <a:pt x="1195070" y="175260"/>
                      <a:pt x="1200150" y="194310"/>
                    </a:cubicBezTo>
                    <a:cubicBezTo>
                      <a:pt x="1203960" y="214630"/>
                      <a:pt x="1201420" y="240030"/>
                      <a:pt x="1192530" y="257810"/>
                    </a:cubicBezTo>
                    <a:cubicBezTo>
                      <a:pt x="1184910" y="275590"/>
                      <a:pt x="1167130" y="294640"/>
                      <a:pt x="1149350" y="304800"/>
                    </a:cubicBezTo>
                    <a:cubicBezTo>
                      <a:pt x="1131570" y="313690"/>
                      <a:pt x="1103630" y="316230"/>
                      <a:pt x="1085850" y="314960"/>
                    </a:cubicBezTo>
                    <a:cubicBezTo>
                      <a:pt x="1074420" y="313690"/>
                      <a:pt x="1065530" y="311150"/>
                      <a:pt x="1055370" y="304800"/>
                    </a:cubicBezTo>
                    <a:cubicBezTo>
                      <a:pt x="1041400" y="294640"/>
                      <a:pt x="1019810" y="275590"/>
                      <a:pt x="1010920" y="257810"/>
                    </a:cubicBezTo>
                    <a:cubicBezTo>
                      <a:pt x="1003300" y="240030"/>
                      <a:pt x="1000760" y="214630"/>
                      <a:pt x="1004570" y="194310"/>
                    </a:cubicBezTo>
                    <a:cubicBezTo>
                      <a:pt x="1008380" y="175260"/>
                      <a:pt x="1024890" y="152400"/>
                      <a:pt x="1037590" y="139700"/>
                    </a:cubicBezTo>
                    <a:cubicBezTo>
                      <a:pt x="1046480" y="130810"/>
                      <a:pt x="1054100" y="127000"/>
                      <a:pt x="1065530" y="123190"/>
                    </a:cubicBezTo>
                    <a:cubicBezTo>
                      <a:pt x="1082040" y="118110"/>
                      <a:pt x="1109980" y="114300"/>
                      <a:pt x="1129030" y="119380"/>
                    </a:cubicBezTo>
                    <a:cubicBezTo>
                      <a:pt x="1148080" y="124460"/>
                      <a:pt x="1170940" y="142240"/>
                      <a:pt x="1182370" y="154940"/>
                    </a:cubicBezTo>
                    <a:cubicBezTo>
                      <a:pt x="1189990" y="165100"/>
                      <a:pt x="1193800" y="168910"/>
                      <a:pt x="1197610" y="184150"/>
                    </a:cubicBezTo>
                    <a:cubicBezTo>
                      <a:pt x="1206500" y="222250"/>
                      <a:pt x="1188720" y="334010"/>
                      <a:pt x="1195070" y="405130"/>
                    </a:cubicBezTo>
                    <a:cubicBezTo>
                      <a:pt x="1200150" y="471170"/>
                      <a:pt x="1225550" y="534670"/>
                      <a:pt x="1226820" y="596900"/>
                    </a:cubicBezTo>
                    <a:cubicBezTo>
                      <a:pt x="1226820" y="655320"/>
                      <a:pt x="1223010" y="760730"/>
                      <a:pt x="1203960" y="765810"/>
                    </a:cubicBezTo>
                    <a:cubicBezTo>
                      <a:pt x="1184910" y="769620"/>
                      <a:pt x="1115060" y="657860"/>
                      <a:pt x="1120140" y="651510"/>
                    </a:cubicBezTo>
                    <a:cubicBezTo>
                      <a:pt x="1123950" y="646430"/>
                      <a:pt x="1167130" y="671830"/>
                      <a:pt x="1181100" y="685800"/>
                    </a:cubicBezTo>
                    <a:cubicBezTo>
                      <a:pt x="1192530" y="698500"/>
                      <a:pt x="1198880" y="712470"/>
                      <a:pt x="1201420" y="728980"/>
                    </a:cubicBezTo>
                    <a:cubicBezTo>
                      <a:pt x="1205230" y="749300"/>
                      <a:pt x="1201420" y="779780"/>
                      <a:pt x="1191260" y="798830"/>
                    </a:cubicBezTo>
                    <a:cubicBezTo>
                      <a:pt x="1179830" y="817880"/>
                      <a:pt x="1155700" y="835660"/>
                      <a:pt x="1136650" y="843280"/>
                    </a:cubicBezTo>
                    <a:cubicBezTo>
                      <a:pt x="1121410" y="849630"/>
                      <a:pt x="1108710" y="850900"/>
                      <a:pt x="1089660" y="848360"/>
                    </a:cubicBezTo>
                    <a:cubicBezTo>
                      <a:pt x="1049020" y="842010"/>
                      <a:pt x="984250" y="796290"/>
                      <a:pt x="919480" y="778510"/>
                    </a:cubicBezTo>
                    <a:cubicBezTo>
                      <a:pt x="842010" y="756920"/>
                      <a:pt x="760730" y="746760"/>
                      <a:pt x="655320" y="737870"/>
                    </a:cubicBezTo>
                    <a:cubicBezTo>
                      <a:pt x="499110" y="725170"/>
                      <a:pt x="166370" y="762000"/>
                      <a:pt x="76200" y="734060"/>
                    </a:cubicBezTo>
                    <a:cubicBezTo>
                      <a:pt x="44450" y="723900"/>
                      <a:pt x="31750" y="712470"/>
                      <a:pt x="19050" y="695960"/>
                    </a:cubicBezTo>
                    <a:cubicBezTo>
                      <a:pt x="6350" y="678180"/>
                      <a:pt x="1270" y="648970"/>
                      <a:pt x="2540" y="628650"/>
                    </a:cubicBezTo>
                    <a:cubicBezTo>
                      <a:pt x="2540" y="612140"/>
                      <a:pt x="10160" y="596900"/>
                      <a:pt x="17780" y="585470"/>
                    </a:cubicBezTo>
                    <a:cubicBezTo>
                      <a:pt x="26670" y="572770"/>
                      <a:pt x="35560" y="561340"/>
                      <a:pt x="52070" y="553720"/>
                    </a:cubicBezTo>
                    <a:cubicBezTo>
                      <a:pt x="78740" y="541020"/>
                      <a:pt x="132080" y="543560"/>
                      <a:pt x="171450" y="532130"/>
                    </a:cubicBezTo>
                    <a:cubicBezTo>
                      <a:pt x="209550" y="520700"/>
                      <a:pt x="241300" y="495300"/>
                      <a:pt x="284480" y="486410"/>
                    </a:cubicBezTo>
                    <a:cubicBezTo>
                      <a:pt x="337820" y="476250"/>
                      <a:pt x="416560" y="490220"/>
                      <a:pt x="468630" y="486410"/>
                    </a:cubicBezTo>
                    <a:cubicBezTo>
                      <a:pt x="508000" y="482600"/>
                      <a:pt x="557530" y="454660"/>
                      <a:pt x="571500" y="469900"/>
                    </a:cubicBezTo>
                    <a:cubicBezTo>
                      <a:pt x="589280" y="488950"/>
                      <a:pt x="568960" y="585470"/>
                      <a:pt x="532130" y="622300"/>
                    </a:cubicBezTo>
                    <a:cubicBezTo>
                      <a:pt x="482600" y="671830"/>
                      <a:pt x="308610" y="694690"/>
                      <a:pt x="247650" y="690880"/>
                    </a:cubicBezTo>
                    <a:cubicBezTo>
                      <a:pt x="218440" y="689610"/>
                      <a:pt x="198120" y="678180"/>
                      <a:pt x="182880" y="666750"/>
                    </a:cubicBezTo>
                    <a:cubicBezTo>
                      <a:pt x="170180" y="656590"/>
                      <a:pt x="162560" y="642620"/>
                      <a:pt x="156210" y="628650"/>
                    </a:cubicBezTo>
                    <a:cubicBezTo>
                      <a:pt x="151130" y="614680"/>
                      <a:pt x="149860" y="596900"/>
                      <a:pt x="151130" y="582930"/>
                    </a:cubicBezTo>
                    <a:cubicBezTo>
                      <a:pt x="153670" y="567690"/>
                      <a:pt x="157480" y="551180"/>
                      <a:pt x="167640" y="538480"/>
                    </a:cubicBezTo>
                    <a:cubicBezTo>
                      <a:pt x="180340" y="523240"/>
                      <a:pt x="194310" y="508000"/>
                      <a:pt x="224790" y="500380"/>
                    </a:cubicBezTo>
                    <a:cubicBezTo>
                      <a:pt x="293370" y="478790"/>
                      <a:pt x="508000" y="496570"/>
                      <a:pt x="609600" y="511810"/>
                    </a:cubicBezTo>
                    <a:cubicBezTo>
                      <a:pt x="679450" y="521970"/>
                      <a:pt x="735330" y="541020"/>
                      <a:pt x="782320" y="557530"/>
                    </a:cubicBezTo>
                    <a:cubicBezTo>
                      <a:pt x="816610" y="570230"/>
                      <a:pt x="848360" y="580390"/>
                      <a:pt x="868680" y="595630"/>
                    </a:cubicBezTo>
                    <a:cubicBezTo>
                      <a:pt x="881380" y="607060"/>
                      <a:pt x="889000" y="618490"/>
                      <a:pt x="895350" y="631190"/>
                    </a:cubicBezTo>
                    <a:cubicBezTo>
                      <a:pt x="900430" y="645160"/>
                      <a:pt x="902970" y="661670"/>
                      <a:pt x="901700" y="675640"/>
                    </a:cubicBezTo>
                    <a:cubicBezTo>
                      <a:pt x="901700" y="689610"/>
                      <a:pt x="895350" y="706120"/>
                      <a:pt x="887730" y="717550"/>
                    </a:cubicBezTo>
                    <a:cubicBezTo>
                      <a:pt x="880110" y="730250"/>
                      <a:pt x="868680" y="741680"/>
                      <a:pt x="855980" y="749300"/>
                    </a:cubicBezTo>
                    <a:cubicBezTo>
                      <a:pt x="843280" y="756920"/>
                      <a:pt x="828040" y="760730"/>
                      <a:pt x="812800" y="762000"/>
                    </a:cubicBezTo>
                    <a:cubicBezTo>
                      <a:pt x="798830" y="762000"/>
                      <a:pt x="787400" y="760730"/>
                      <a:pt x="769620" y="753110"/>
                    </a:cubicBezTo>
                    <a:cubicBezTo>
                      <a:pt x="732790" y="735330"/>
                      <a:pt x="641350" y="679450"/>
                      <a:pt x="618490" y="633730"/>
                    </a:cubicBezTo>
                    <a:cubicBezTo>
                      <a:pt x="599440" y="598170"/>
                      <a:pt x="607060" y="551180"/>
                      <a:pt x="613410" y="515620"/>
                    </a:cubicBezTo>
                    <a:cubicBezTo>
                      <a:pt x="618490" y="486410"/>
                      <a:pt x="641350" y="461010"/>
                      <a:pt x="647700" y="435610"/>
                    </a:cubicBezTo>
                    <a:cubicBezTo>
                      <a:pt x="652780" y="412750"/>
                      <a:pt x="643890" y="388620"/>
                      <a:pt x="650240" y="370840"/>
                    </a:cubicBezTo>
                    <a:cubicBezTo>
                      <a:pt x="655320" y="356870"/>
                      <a:pt x="665480" y="345440"/>
                      <a:pt x="675640" y="336550"/>
                    </a:cubicBezTo>
                    <a:cubicBezTo>
                      <a:pt x="687070" y="327660"/>
                      <a:pt x="699770" y="320040"/>
                      <a:pt x="715010" y="317500"/>
                    </a:cubicBezTo>
                    <a:cubicBezTo>
                      <a:pt x="732790" y="314960"/>
                      <a:pt x="762000" y="320040"/>
                      <a:pt x="778510" y="327660"/>
                    </a:cubicBezTo>
                    <a:cubicBezTo>
                      <a:pt x="792480" y="334010"/>
                      <a:pt x="801370" y="342900"/>
                      <a:pt x="810260" y="358140"/>
                    </a:cubicBezTo>
                    <a:cubicBezTo>
                      <a:pt x="824230" y="383540"/>
                      <a:pt x="853440" y="449580"/>
                      <a:pt x="838200" y="476250"/>
                    </a:cubicBezTo>
                    <a:cubicBezTo>
                      <a:pt x="824230" y="501650"/>
                      <a:pt x="737870" y="529590"/>
                      <a:pt x="723900" y="513080"/>
                    </a:cubicBezTo>
                    <a:cubicBezTo>
                      <a:pt x="698500" y="486410"/>
                      <a:pt x="803910" y="219710"/>
                      <a:pt x="869950" y="170180"/>
                    </a:cubicBezTo>
                    <a:cubicBezTo>
                      <a:pt x="911860" y="139700"/>
                      <a:pt x="985520" y="135890"/>
                      <a:pt x="1016000" y="153670"/>
                    </a:cubicBezTo>
                    <a:cubicBezTo>
                      <a:pt x="1041400" y="168910"/>
                      <a:pt x="1045210" y="214630"/>
                      <a:pt x="1055370" y="247650"/>
                    </a:cubicBezTo>
                    <a:cubicBezTo>
                      <a:pt x="1065530" y="280670"/>
                      <a:pt x="1074420" y="313690"/>
                      <a:pt x="1078230" y="354330"/>
                    </a:cubicBezTo>
                    <a:cubicBezTo>
                      <a:pt x="1082040" y="403860"/>
                      <a:pt x="1088390" y="487680"/>
                      <a:pt x="1071880" y="523240"/>
                    </a:cubicBezTo>
                    <a:cubicBezTo>
                      <a:pt x="1061720" y="543560"/>
                      <a:pt x="1042670" y="556260"/>
                      <a:pt x="1027430" y="563880"/>
                    </a:cubicBezTo>
                    <a:cubicBezTo>
                      <a:pt x="1013460" y="568960"/>
                      <a:pt x="1000760" y="570230"/>
                      <a:pt x="986790" y="568960"/>
                    </a:cubicBezTo>
                    <a:cubicBezTo>
                      <a:pt x="969010" y="565150"/>
                      <a:pt x="944880" y="552450"/>
                      <a:pt x="933450" y="541020"/>
                    </a:cubicBezTo>
                    <a:cubicBezTo>
                      <a:pt x="923290" y="530860"/>
                      <a:pt x="918210" y="523240"/>
                      <a:pt x="914400" y="504190"/>
                    </a:cubicBezTo>
                    <a:cubicBezTo>
                      <a:pt x="899160" y="447040"/>
                      <a:pt x="930910" y="213360"/>
                      <a:pt x="910590" y="139700"/>
                    </a:cubicBezTo>
                    <a:cubicBezTo>
                      <a:pt x="900430" y="104140"/>
                      <a:pt x="867410" y="86360"/>
                      <a:pt x="867410" y="66040"/>
                    </a:cubicBezTo>
                    <a:cubicBezTo>
                      <a:pt x="866140" y="53340"/>
                      <a:pt x="875030" y="41910"/>
                      <a:pt x="883920" y="31750"/>
                    </a:cubicBezTo>
                    <a:cubicBezTo>
                      <a:pt x="895350" y="20320"/>
                      <a:pt x="915670" y="6350"/>
                      <a:pt x="933450" y="3810"/>
                    </a:cubicBezTo>
                    <a:cubicBezTo>
                      <a:pt x="951230" y="0"/>
                      <a:pt x="974090" y="3810"/>
                      <a:pt x="989330" y="15240"/>
                    </a:cubicBezTo>
                    <a:cubicBezTo>
                      <a:pt x="1007110" y="27940"/>
                      <a:pt x="1022350" y="53340"/>
                      <a:pt x="1026160" y="80010"/>
                    </a:cubicBezTo>
                    <a:cubicBezTo>
                      <a:pt x="1032510" y="118110"/>
                      <a:pt x="1002030" y="172720"/>
                      <a:pt x="993140" y="228600"/>
                    </a:cubicBezTo>
                    <a:cubicBezTo>
                      <a:pt x="981710" y="299720"/>
                      <a:pt x="988060" y="422910"/>
                      <a:pt x="969010" y="469900"/>
                    </a:cubicBezTo>
                    <a:cubicBezTo>
                      <a:pt x="960120" y="492760"/>
                      <a:pt x="947420" y="506730"/>
                      <a:pt x="932180" y="515620"/>
                    </a:cubicBezTo>
                    <a:cubicBezTo>
                      <a:pt x="916940" y="524510"/>
                      <a:pt x="892810" y="528320"/>
                      <a:pt x="873760" y="524510"/>
                    </a:cubicBezTo>
                    <a:cubicBezTo>
                      <a:pt x="855980" y="521970"/>
                      <a:pt x="835660" y="508000"/>
                      <a:pt x="824230" y="494030"/>
                    </a:cubicBezTo>
                    <a:cubicBezTo>
                      <a:pt x="814070" y="478790"/>
                      <a:pt x="807720" y="438150"/>
                      <a:pt x="807720" y="438150"/>
                    </a:cubicBezTo>
                  </a:path>
                </a:pathLst>
              </a:custGeom>
              <a:solidFill>
                <a:srgbClr val="585E69"/>
              </a:solidFill>
              <a:ln cap="sq">
                <a:noFill/>
                <a:prstDash val="solid"/>
                <a:miter/>
              </a:ln>
            </p:spPr>
          </p:sp>
        </p:grpSp>
        <p:grpSp>
          <p:nvGrpSpPr>
            <p:cNvPr name="Group 70" id="70"/>
            <p:cNvGrpSpPr/>
            <p:nvPr/>
          </p:nvGrpSpPr>
          <p:grpSpPr>
            <a:xfrm rot="0">
              <a:off x="77517" y="1084048"/>
              <a:ext cx="220924" cy="401538"/>
              <a:chOff x="0" y="0"/>
              <a:chExt cx="361950" cy="657860"/>
            </a:xfrm>
          </p:grpSpPr>
          <p:sp>
            <p:nvSpPr>
              <p:cNvPr name="Freeform 71" id="71"/>
              <p:cNvSpPr/>
              <p:nvPr/>
            </p:nvSpPr>
            <p:spPr>
              <a:xfrm flipH="false" flipV="false" rot="0">
                <a:off x="48260" y="49530"/>
                <a:ext cx="280670" cy="560070"/>
              </a:xfrm>
              <a:custGeom>
                <a:avLst/>
                <a:gdLst/>
                <a:ahLst/>
                <a:cxnLst/>
                <a:rect r="r" b="b" t="t" l="l"/>
                <a:pathLst>
                  <a:path h="560070" w="280670">
                    <a:moveTo>
                      <a:pt x="2540" y="314960"/>
                    </a:moveTo>
                    <a:cubicBezTo>
                      <a:pt x="36830" y="160020"/>
                      <a:pt x="41910" y="151130"/>
                      <a:pt x="53340" y="142240"/>
                    </a:cubicBezTo>
                    <a:cubicBezTo>
                      <a:pt x="67310" y="130810"/>
                      <a:pt x="92710" y="121920"/>
                      <a:pt x="110490" y="120650"/>
                    </a:cubicBezTo>
                    <a:cubicBezTo>
                      <a:pt x="124460" y="119380"/>
                      <a:pt x="138430" y="124460"/>
                      <a:pt x="151130" y="129540"/>
                    </a:cubicBezTo>
                    <a:cubicBezTo>
                      <a:pt x="162560" y="135890"/>
                      <a:pt x="173990" y="146050"/>
                      <a:pt x="181610" y="157480"/>
                    </a:cubicBezTo>
                    <a:cubicBezTo>
                      <a:pt x="189230" y="168910"/>
                      <a:pt x="191770" y="176530"/>
                      <a:pt x="196850" y="195580"/>
                    </a:cubicBezTo>
                    <a:cubicBezTo>
                      <a:pt x="207010" y="245110"/>
                      <a:pt x="217170" y="406400"/>
                      <a:pt x="208280" y="463550"/>
                    </a:cubicBezTo>
                    <a:cubicBezTo>
                      <a:pt x="204470" y="490220"/>
                      <a:pt x="196850" y="508000"/>
                      <a:pt x="185420" y="521970"/>
                    </a:cubicBezTo>
                    <a:cubicBezTo>
                      <a:pt x="176530" y="534670"/>
                      <a:pt x="163830" y="542290"/>
                      <a:pt x="151130" y="547370"/>
                    </a:cubicBezTo>
                    <a:cubicBezTo>
                      <a:pt x="137160" y="552450"/>
                      <a:pt x="121920" y="553720"/>
                      <a:pt x="107950" y="552450"/>
                    </a:cubicBezTo>
                    <a:cubicBezTo>
                      <a:pt x="93980" y="549910"/>
                      <a:pt x="78740" y="544830"/>
                      <a:pt x="67310" y="537210"/>
                    </a:cubicBezTo>
                    <a:cubicBezTo>
                      <a:pt x="55880" y="528320"/>
                      <a:pt x="46990" y="523240"/>
                      <a:pt x="39370" y="504190"/>
                    </a:cubicBezTo>
                    <a:cubicBezTo>
                      <a:pt x="19050" y="455930"/>
                      <a:pt x="20320" y="250190"/>
                      <a:pt x="25400" y="194310"/>
                    </a:cubicBezTo>
                    <a:cubicBezTo>
                      <a:pt x="27940" y="172720"/>
                      <a:pt x="27940" y="165100"/>
                      <a:pt x="36830" y="151130"/>
                    </a:cubicBezTo>
                    <a:cubicBezTo>
                      <a:pt x="45720" y="134620"/>
                      <a:pt x="68580" y="115570"/>
                      <a:pt x="86360" y="107950"/>
                    </a:cubicBezTo>
                    <a:cubicBezTo>
                      <a:pt x="100330" y="101600"/>
                      <a:pt x="114300" y="99060"/>
                      <a:pt x="129540" y="102870"/>
                    </a:cubicBezTo>
                    <a:cubicBezTo>
                      <a:pt x="148590" y="105410"/>
                      <a:pt x="173990" y="118110"/>
                      <a:pt x="187960" y="133350"/>
                    </a:cubicBezTo>
                    <a:cubicBezTo>
                      <a:pt x="201930" y="148590"/>
                      <a:pt x="207010" y="165100"/>
                      <a:pt x="212090" y="194310"/>
                    </a:cubicBezTo>
                    <a:cubicBezTo>
                      <a:pt x="222250" y="257810"/>
                      <a:pt x="228600" y="452120"/>
                      <a:pt x="201930" y="506730"/>
                    </a:cubicBezTo>
                    <a:cubicBezTo>
                      <a:pt x="190500" y="532130"/>
                      <a:pt x="171450" y="543560"/>
                      <a:pt x="152400" y="551180"/>
                    </a:cubicBezTo>
                    <a:cubicBezTo>
                      <a:pt x="132080" y="558800"/>
                      <a:pt x="104140" y="558800"/>
                      <a:pt x="85090" y="551180"/>
                    </a:cubicBezTo>
                    <a:cubicBezTo>
                      <a:pt x="66040" y="543560"/>
                      <a:pt x="44450" y="523240"/>
                      <a:pt x="35560" y="506730"/>
                    </a:cubicBezTo>
                    <a:cubicBezTo>
                      <a:pt x="26670" y="494030"/>
                      <a:pt x="20320" y="480060"/>
                      <a:pt x="24130" y="463550"/>
                    </a:cubicBezTo>
                    <a:cubicBezTo>
                      <a:pt x="30480" y="436880"/>
                      <a:pt x="100330" y="401320"/>
                      <a:pt x="102870" y="370840"/>
                    </a:cubicBezTo>
                    <a:cubicBezTo>
                      <a:pt x="104140" y="345440"/>
                      <a:pt x="64770" y="330200"/>
                      <a:pt x="55880" y="295910"/>
                    </a:cubicBezTo>
                    <a:cubicBezTo>
                      <a:pt x="40640" y="240030"/>
                      <a:pt x="44450" y="99060"/>
                      <a:pt x="66040" y="52070"/>
                    </a:cubicBezTo>
                    <a:cubicBezTo>
                      <a:pt x="77470" y="27940"/>
                      <a:pt x="99060" y="15240"/>
                      <a:pt x="116840" y="7620"/>
                    </a:cubicBezTo>
                    <a:cubicBezTo>
                      <a:pt x="132080" y="0"/>
                      <a:pt x="148590" y="0"/>
                      <a:pt x="162560" y="1270"/>
                    </a:cubicBezTo>
                    <a:cubicBezTo>
                      <a:pt x="177800" y="3810"/>
                      <a:pt x="193040" y="8890"/>
                      <a:pt x="205740" y="17780"/>
                    </a:cubicBezTo>
                    <a:cubicBezTo>
                      <a:pt x="218440" y="26670"/>
                      <a:pt x="229870" y="39370"/>
                      <a:pt x="236220" y="52070"/>
                    </a:cubicBezTo>
                    <a:cubicBezTo>
                      <a:pt x="243840" y="66040"/>
                      <a:pt x="243840" y="74930"/>
                      <a:pt x="247650" y="96520"/>
                    </a:cubicBezTo>
                    <a:cubicBezTo>
                      <a:pt x="256540" y="162560"/>
                      <a:pt x="280670" y="422910"/>
                      <a:pt x="259080" y="490220"/>
                    </a:cubicBezTo>
                    <a:cubicBezTo>
                      <a:pt x="251460" y="516890"/>
                      <a:pt x="238760" y="528320"/>
                      <a:pt x="222250" y="539750"/>
                    </a:cubicBezTo>
                    <a:cubicBezTo>
                      <a:pt x="205740" y="549910"/>
                      <a:pt x="182880" y="556260"/>
                      <a:pt x="162560" y="556260"/>
                    </a:cubicBezTo>
                    <a:cubicBezTo>
                      <a:pt x="143510" y="554990"/>
                      <a:pt x="120650" y="546100"/>
                      <a:pt x="105410" y="533400"/>
                    </a:cubicBezTo>
                    <a:cubicBezTo>
                      <a:pt x="90170" y="520700"/>
                      <a:pt x="77470" y="499110"/>
                      <a:pt x="73660" y="480060"/>
                    </a:cubicBezTo>
                    <a:cubicBezTo>
                      <a:pt x="68580" y="461010"/>
                      <a:pt x="73660" y="434340"/>
                      <a:pt x="80010" y="419100"/>
                    </a:cubicBezTo>
                    <a:cubicBezTo>
                      <a:pt x="83820" y="407670"/>
                      <a:pt x="87630" y="401320"/>
                      <a:pt x="96520" y="393700"/>
                    </a:cubicBezTo>
                    <a:cubicBezTo>
                      <a:pt x="109220" y="382270"/>
                      <a:pt x="135890" y="368300"/>
                      <a:pt x="151130" y="364490"/>
                    </a:cubicBezTo>
                    <a:cubicBezTo>
                      <a:pt x="162560" y="360680"/>
                      <a:pt x="172720" y="361950"/>
                      <a:pt x="182880" y="363220"/>
                    </a:cubicBezTo>
                    <a:cubicBezTo>
                      <a:pt x="193040" y="365760"/>
                      <a:pt x="201930" y="367030"/>
                      <a:pt x="212090" y="373380"/>
                    </a:cubicBezTo>
                    <a:cubicBezTo>
                      <a:pt x="226060" y="382270"/>
                      <a:pt x="246380" y="400050"/>
                      <a:pt x="255270" y="417830"/>
                    </a:cubicBezTo>
                    <a:cubicBezTo>
                      <a:pt x="262890" y="435610"/>
                      <a:pt x="266700" y="461010"/>
                      <a:pt x="261620" y="480060"/>
                    </a:cubicBezTo>
                    <a:cubicBezTo>
                      <a:pt x="257810" y="499110"/>
                      <a:pt x="245110" y="519430"/>
                      <a:pt x="229870" y="532130"/>
                    </a:cubicBezTo>
                    <a:cubicBezTo>
                      <a:pt x="215900" y="544830"/>
                      <a:pt x="193040" y="554990"/>
                      <a:pt x="172720" y="556260"/>
                    </a:cubicBezTo>
                    <a:cubicBezTo>
                      <a:pt x="153670" y="557530"/>
                      <a:pt x="128270" y="547370"/>
                      <a:pt x="113030" y="539750"/>
                    </a:cubicBezTo>
                    <a:cubicBezTo>
                      <a:pt x="102870" y="533400"/>
                      <a:pt x="97790" y="528320"/>
                      <a:pt x="91440" y="518160"/>
                    </a:cubicBezTo>
                    <a:cubicBezTo>
                      <a:pt x="81280" y="504190"/>
                      <a:pt x="76200" y="485140"/>
                      <a:pt x="71120" y="459740"/>
                    </a:cubicBezTo>
                    <a:cubicBezTo>
                      <a:pt x="62230" y="419100"/>
                      <a:pt x="58420" y="355600"/>
                      <a:pt x="55880" y="297180"/>
                    </a:cubicBezTo>
                    <a:cubicBezTo>
                      <a:pt x="52070" y="228600"/>
                      <a:pt x="46990" y="118110"/>
                      <a:pt x="58420" y="73660"/>
                    </a:cubicBezTo>
                    <a:cubicBezTo>
                      <a:pt x="63500" y="54610"/>
                      <a:pt x="69850" y="44450"/>
                      <a:pt x="78740" y="33020"/>
                    </a:cubicBezTo>
                    <a:cubicBezTo>
                      <a:pt x="88900" y="21590"/>
                      <a:pt x="102870" y="12700"/>
                      <a:pt x="116840" y="7620"/>
                    </a:cubicBezTo>
                    <a:cubicBezTo>
                      <a:pt x="130810" y="1270"/>
                      <a:pt x="148590" y="0"/>
                      <a:pt x="162560" y="1270"/>
                    </a:cubicBezTo>
                    <a:cubicBezTo>
                      <a:pt x="177800" y="3810"/>
                      <a:pt x="193040" y="8890"/>
                      <a:pt x="205740" y="17780"/>
                    </a:cubicBezTo>
                    <a:cubicBezTo>
                      <a:pt x="218440" y="26670"/>
                      <a:pt x="229870" y="39370"/>
                      <a:pt x="236220" y="52070"/>
                    </a:cubicBezTo>
                    <a:cubicBezTo>
                      <a:pt x="243840" y="66040"/>
                      <a:pt x="245110" y="74930"/>
                      <a:pt x="247650" y="96520"/>
                    </a:cubicBezTo>
                    <a:cubicBezTo>
                      <a:pt x="254000" y="161290"/>
                      <a:pt x="267970" y="397510"/>
                      <a:pt x="234950" y="472440"/>
                    </a:cubicBezTo>
                    <a:cubicBezTo>
                      <a:pt x="215900" y="513080"/>
                      <a:pt x="156210" y="553720"/>
                      <a:pt x="153670" y="551180"/>
                    </a:cubicBezTo>
                    <a:cubicBezTo>
                      <a:pt x="151130" y="548640"/>
                      <a:pt x="209550" y="461010"/>
                      <a:pt x="213360" y="463550"/>
                    </a:cubicBezTo>
                    <a:cubicBezTo>
                      <a:pt x="215900" y="464820"/>
                      <a:pt x="203200" y="510540"/>
                      <a:pt x="189230" y="525780"/>
                    </a:cubicBezTo>
                    <a:cubicBezTo>
                      <a:pt x="175260" y="541020"/>
                      <a:pt x="151130" y="554990"/>
                      <a:pt x="129540" y="557530"/>
                    </a:cubicBezTo>
                    <a:cubicBezTo>
                      <a:pt x="109220" y="560070"/>
                      <a:pt x="82550" y="552450"/>
                      <a:pt x="64770" y="541020"/>
                    </a:cubicBezTo>
                    <a:cubicBezTo>
                      <a:pt x="48260" y="529590"/>
                      <a:pt x="35560" y="514350"/>
                      <a:pt x="26670" y="486410"/>
                    </a:cubicBezTo>
                    <a:cubicBezTo>
                      <a:pt x="8890" y="422910"/>
                      <a:pt x="10160" y="208280"/>
                      <a:pt x="36830" y="151130"/>
                    </a:cubicBezTo>
                    <a:cubicBezTo>
                      <a:pt x="48260" y="125730"/>
                      <a:pt x="68580" y="115570"/>
                      <a:pt x="86360" y="107950"/>
                    </a:cubicBezTo>
                    <a:cubicBezTo>
                      <a:pt x="100330" y="101600"/>
                      <a:pt x="115570" y="100330"/>
                      <a:pt x="129540" y="102870"/>
                    </a:cubicBezTo>
                    <a:cubicBezTo>
                      <a:pt x="144780" y="104140"/>
                      <a:pt x="160020" y="110490"/>
                      <a:pt x="171450" y="118110"/>
                    </a:cubicBezTo>
                    <a:cubicBezTo>
                      <a:pt x="182880" y="125730"/>
                      <a:pt x="194310" y="138430"/>
                      <a:pt x="200660" y="151130"/>
                    </a:cubicBezTo>
                    <a:cubicBezTo>
                      <a:pt x="207010" y="163830"/>
                      <a:pt x="209550" y="173990"/>
                      <a:pt x="212090" y="194310"/>
                    </a:cubicBezTo>
                    <a:cubicBezTo>
                      <a:pt x="217170" y="245110"/>
                      <a:pt x="219710" y="406400"/>
                      <a:pt x="208280" y="463550"/>
                    </a:cubicBezTo>
                    <a:cubicBezTo>
                      <a:pt x="203200" y="490220"/>
                      <a:pt x="196850" y="508000"/>
                      <a:pt x="185420" y="521970"/>
                    </a:cubicBezTo>
                    <a:cubicBezTo>
                      <a:pt x="176530" y="534670"/>
                      <a:pt x="163830" y="542290"/>
                      <a:pt x="151130" y="547370"/>
                    </a:cubicBezTo>
                    <a:cubicBezTo>
                      <a:pt x="137160" y="551180"/>
                      <a:pt x="121920" y="553720"/>
                      <a:pt x="107950" y="552450"/>
                    </a:cubicBezTo>
                    <a:cubicBezTo>
                      <a:pt x="93980" y="549910"/>
                      <a:pt x="78740" y="544830"/>
                      <a:pt x="67310" y="537210"/>
                    </a:cubicBezTo>
                    <a:cubicBezTo>
                      <a:pt x="55880" y="528320"/>
                      <a:pt x="46990" y="523240"/>
                      <a:pt x="39370" y="504190"/>
                    </a:cubicBezTo>
                    <a:cubicBezTo>
                      <a:pt x="19050" y="455930"/>
                      <a:pt x="16510" y="250190"/>
                      <a:pt x="24130" y="196850"/>
                    </a:cubicBezTo>
                    <a:cubicBezTo>
                      <a:pt x="27940" y="176530"/>
                      <a:pt x="30480" y="168910"/>
                      <a:pt x="39370" y="157480"/>
                    </a:cubicBezTo>
                    <a:cubicBezTo>
                      <a:pt x="49530" y="143510"/>
                      <a:pt x="72390" y="128270"/>
                      <a:pt x="90170" y="123190"/>
                    </a:cubicBezTo>
                    <a:cubicBezTo>
                      <a:pt x="102870" y="118110"/>
                      <a:pt x="116840" y="118110"/>
                      <a:pt x="130810" y="123190"/>
                    </a:cubicBezTo>
                    <a:cubicBezTo>
                      <a:pt x="147320" y="128270"/>
                      <a:pt x="170180" y="142240"/>
                      <a:pt x="181610" y="157480"/>
                    </a:cubicBezTo>
                    <a:cubicBezTo>
                      <a:pt x="193040" y="172720"/>
                      <a:pt x="195580" y="193040"/>
                      <a:pt x="196850" y="217170"/>
                    </a:cubicBezTo>
                    <a:cubicBezTo>
                      <a:pt x="196850" y="255270"/>
                      <a:pt x="177800" y="332740"/>
                      <a:pt x="163830" y="363220"/>
                    </a:cubicBezTo>
                    <a:cubicBezTo>
                      <a:pt x="157480" y="378460"/>
                      <a:pt x="149860" y="387350"/>
                      <a:pt x="139700" y="394970"/>
                    </a:cubicBezTo>
                    <a:cubicBezTo>
                      <a:pt x="129540" y="403860"/>
                      <a:pt x="116840" y="410210"/>
                      <a:pt x="102870" y="412750"/>
                    </a:cubicBezTo>
                    <a:cubicBezTo>
                      <a:pt x="85090" y="415290"/>
                      <a:pt x="59690" y="411480"/>
                      <a:pt x="43180" y="402590"/>
                    </a:cubicBezTo>
                    <a:cubicBezTo>
                      <a:pt x="26670" y="392430"/>
                      <a:pt x="11430" y="372110"/>
                      <a:pt x="5080" y="355600"/>
                    </a:cubicBezTo>
                    <a:cubicBezTo>
                      <a:pt x="0" y="342900"/>
                      <a:pt x="2540" y="314960"/>
                      <a:pt x="2540" y="314960"/>
                    </a:cubicBezTo>
                  </a:path>
                </a:pathLst>
              </a:custGeom>
              <a:solidFill>
                <a:srgbClr val="FFFFFF"/>
              </a:solidFill>
              <a:ln cap="sq">
                <a:noFill/>
                <a:prstDash val="solid"/>
                <a:miter/>
              </a:ln>
            </p:spPr>
          </p:sp>
        </p:grpSp>
        <p:grpSp>
          <p:nvGrpSpPr>
            <p:cNvPr name="Group 72" id="72"/>
            <p:cNvGrpSpPr/>
            <p:nvPr/>
          </p:nvGrpSpPr>
          <p:grpSpPr>
            <a:xfrm rot="0">
              <a:off x="82943" y="1953014"/>
              <a:ext cx="191467" cy="352703"/>
              <a:chOff x="0" y="0"/>
              <a:chExt cx="313690" cy="577850"/>
            </a:xfrm>
          </p:grpSpPr>
          <p:sp>
            <p:nvSpPr>
              <p:cNvPr name="Freeform 73" id="73"/>
              <p:cNvSpPr/>
              <p:nvPr/>
            </p:nvSpPr>
            <p:spPr>
              <a:xfrm flipH="false" flipV="false" rot="0">
                <a:off x="36830" y="49530"/>
                <a:ext cx="233680" cy="478790"/>
              </a:xfrm>
              <a:custGeom>
                <a:avLst/>
                <a:gdLst/>
                <a:ahLst/>
                <a:cxnLst/>
                <a:rect r="r" b="b" t="t" l="l"/>
                <a:pathLst>
                  <a:path h="478790" w="233680">
                    <a:moveTo>
                      <a:pt x="222250" y="191770"/>
                    </a:moveTo>
                    <a:cubicBezTo>
                      <a:pt x="208280" y="448310"/>
                      <a:pt x="198120" y="454660"/>
                      <a:pt x="186690" y="462280"/>
                    </a:cubicBezTo>
                    <a:cubicBezTo>
                      <a:pt x="176530" y="469900"/>
                      <a:pt x="161290" y="476250"/>
                      <a:pt x="148590" y="477520"/>
                    </a:cubicBezTo>
                    <a:cubicBezTo>
                      <a:pt x="134620" y="478790"/>
                      <a:pt x="119380" y="477520"/>
                      <a:pt x="106680" y="472440"/>
                    </a:cubicBezTo>
                    <a:cubicBezTo>
                      <a:pt x="93980" y="467360"/>
                      <a:pt x="81280" y="458470"/>
                      <a:pt x="72390" y="448310"/>
                    </a:cubicBezTo>
                    <a:cubicBezTo>
                      <a:pt x="63500" y="438150"/>
                      <a:pt x="58420" y="430530"/>
                      <a:pt x="53340" y="411480"/>
                    </a:cubicBezTo>
                    <a:cubicBezTo>
                      <a:pt x="35560" y="358140"/>
                      <a:pt x="10160" y="143510"/>
                      <a:pt x="15240" y="86360"/>
                    </a:cubicBezTo>
                    <a:cubicBezTo>
                      <a:pt x="17780" y="66040"/>
                      <a:pt x="21590" y="57150"/>
                      <a:pt x="27940" y="45720"/>
                    </a:cubicBezTo>
                    <a:cubicBezTo>
                      <a:pt x="35560" y="33020"/>
                      <a:pt x="46990" y="21590"/>
                      <a:pt x="58420" y="13970"/>
                    </a:cubicBezTo>
                    <a:cubicBezTo>
                      <a:pt x="71120" y="7620"/>
                      <a:pt x="86360" y="2540"/>
                      <a:pt x="100330" y="1270"/>
                    </a:cubicBezTo>
                    <a:cubicBezTo>
                      <a:pt x="114300" y="0"/>
                      <a:pt x="129540" y="1270"/>
                      <a:pt x="142240" y="8890"/>
                    </a:cubicBezTo>
                    <a:cubicBezTo>
                      <a:pt x="158750" y="17780"/>
                      <a:pt x="177800" y="29210"/>
                      <a:pt x="187960" y="53340"/>
                    </a:cubicBezTo>
                    <a:cubicBezTo>
                      <a:pt x="210820" y="104140"/>
                      <a:pt x="204470" y="266700"/>
                      <a:pt x="196850" y="322580"/>
                    </a:cubicBezTo>
                    <a:cubicBezTo>
                      <a:pt x="193040" y="347980"/>
                      <a:pt x="189230" y="363220"/>
                      <a:pt x="177800" y="377190"/>
                    </a:cubicBezTo>
                    <a:cubicBezTo>
                      <a:pt x="166370" y="392430"/>
                      <a:pt x="147320" y="405130"/>
                      <a:pt x="129540" y="410210"/>
                    </a:cubicBezTo>
                    <a:cubicBezTo>
                      <a:pt x="111760" y="415290"/>
                      <a:pt x="87630" y="414020"/>
                      <a:pt x="71120" y="407670"/>
                    </a:cubicBezTo>
                    <a:cubicBezTo>
                      <a:pt x="53340" y="400050"/>
                      <a:pt x="35560" y="387350"/>
                      <a:pt x="26670" y="369570"/>
                    </a:cubicBezTo>
                    <a:cubicBezTo>
                      <a:pt x="16510" y="347980"/>
                      <a:pt x="11430" y="307340"/>
                      <a:pt x="21590" y="284480"/>
                    </a:cubicBezTo>
                    <a:cubicBezTo>
                      <a:pt x="33020" y="261620"/>
                      <a:pt x="64770" y="236220"/>
                      <a:pt x="90170" y="232410"/>
                    </a:cubicBezTo>
                    <a:cubicBezTo>
                      <a:pt x="115570" y="227330"/>
                      <a:pt x="153670" y="241300"/>
                      <a:pt x="171450" y="259080"/>
                    </a:cubicBezTo>
                    <a:cubicBezTo>
                      <a:pt x="189230" y="278130"/>
                      <a:pt x="198120" y="318770"/>
                      <a:pt x="194310" y="341630"/>
                    </a:cubicBezTo>
                    <a:cubicBezTo>
                      <a:pt x="191770" y="361950"/>
                      <a:pt x="177800" y="379730"/>
                      <a:pt x="163830" y="392430"/>
                    </a:cubicBezTo>
                    <a:cubicBezTo>
                      <a:pt x="149860" y="403860"/>
                      <a:pt x="128270" y="412750"/>
                      <a:pt x="110490" y="414020"/>
                    </a:cubicBezTo>
                    <a:cubicBezTo>
                      <a:pt x="91440" y="415290"/>
                      <a:pt x="68580" y="410210"/>
                      <a:pt x="53340" y="398780"/>
                    </a:cubicBezTo>
                    <a:cubicBezTo>
                      <a:pt x="35560" y="383540"/>
                      <a:pt x="21590" y="355600"/>
                      <a:pt x="13970" y="322580"/>
                    </a:cubicBezTo>
                    <a:cubicBezTo>
                      <a:pt x="0" y="266700"/>
                      <a:pt x="8890" y="133350"/>
                      <a:pt x="15240" y="86360"/>
                    </a:cubicBezTo>
                    <a:cubicBezTo>
                      <a:pt x="19050" y="67310"/>
                      <a:pt x="21590" y="57150"/>
                      <a:pt x="27940" y="45720"/>
                    </a:cubicBezTo>
                    <a:cubicBezTo>
                      <a:pt x="35560" y="33020"/>
                      <a:pt x="45720" y="21590"/>
                      <a:pt x="58420" y="13970"/>
                    </a:cubicBezTo>
                    <a:cubicBezTo>
                      <a:pt x="74930" y="6350"/>
                      <a:pt x="104140" y="0"/>
                      <a:pt x="121920" y="2540"/>
                    </a:cubicBezTo>
                    <a:cubicBezTo>
                      <a:pt x="137160" y="3810"/>
                      <a:pt x="149860" y="11430"/>
                      <a:pt x="161290" y="20320"/>
                    </a:cubicBezTo>
                    <a:cubicBezTo>
                      <a:pt x="172720" y="29210"/>
                      <a:pt x="180340" y="35560"/>
                      <a:pt x="187960" y="53340"/>
                    </a:cubicBezTo>
                    <a:cubicBezTo>
                      <a:pt x="209550" y="106680"/>
                      <a:pt x="233680" y="325120"/>
                      <a:pt x="224790" y="391160"/>
                    </a:cubicBezTo>
                    <a:cubicBezTo>
                      <a:pt x="220980" y="419100"/>
                      <a:pt x="213360" y="434340"/>
                      <a:pt x="203200" y="448310"/>
                    </a:cubicBezTo>
                    <a:cubicBezTo>
                      <a:pt x="194310" y="459740"/>
                      <a:pt x="182880" y="468630"/>
                      <a:pt x="168910" y="472440"/>
                    </a:cubicBezTo>
                    <a:cubicBezTo>
                      <a:pt x="151130" y="477520"/>
                      <a:pt x="123190" y="477520"/>
                      <a:pt x="106680" y="472440"/>
                    </a:cubicBezTo>
                    <a:cubicBezTo>
                      <a:pt x="92710" y="468630"/>
                      <a:pt x="81280" y="459740"/>
                      <a:pt x="72390" y="448310"/>
                    </a:cubicBezTo>
                    <a:cubicBezTo>
                      <a:pt x="60960" y="434340"/>
                      <a:pt x="54610" y="417830"/>
                      <a:pt x="50800" y="391160"/>
                    </a:cubicBezTo>
                    <a:cubicBezTo>
                      <a:pt x="41910" y="339090"/>
                      <a:pt x="40640" y="196850"/>
                      <a:pt x="62230" y="152400"/>
                    </a:cubicBezTo>
                    <a:cubicBezTo>
                      <a:pt x="72390" y="130810"/>
                      <a:pt x="90170" y="119380"/>
                      <a:pt x="107950" y="113030"/>
                    </a:cubicBezTo>
                    <a:cubicBezTo>
                      <a:pt x="124460" y="105410"/>
                      <a:pt x="151130" y="107950"/>
                      <a:pt x="167640" y="113030"/>
                    </a:cubicBezTo>
                    <a:cubicBezTo>
                      <a:pt x="181610" y="116840"/>
                      <a:pt x="191770" y="124460"/>
                      <a:pt x="200660" y="135890"/>
                    </a:cubicBezTo>
                    <a:cubicBezTo>
                      <a:pt x="212090" y="149860"/>
                      <a:pt x="222250" y="191770"/>
                      <a:pt x="222250" y="191770"/>
                    </a:cubicBezTo>
                  </a:path>
                </a:pathLst>
              </a:custGeom>
              <a:solidFill>
                <a:srgbClr val="FFFFFF"/>
              </a:solidFill>
              <a:ln cap="sq">
                <a:noFill/>
                <a:prstDash val="solid"/>
                <a:miter/>
              </a:ln>
            </p:spPr>
          </p:sp>
        </p:grpSp>
        <p:grpSp>
          <p:nvGrpSpPr>
            <p:cNvPr name="Group 74" id="74"/>
            <p:cNvGrpSpPr/>
            <p:nvPr/>
          </p:nvGrpSpPr>
          <p:grpSpPr>
            <a:xfrm rot="0">
              <a:off x="2172027" y="508096"/>
              <a:ext cx="199219" cy="305417"/>
              <a:chOff x="0" y="0"/>
              <a:chExt cx="326390" cy="500380"/>
            </a:xfrm>
          </p:grpSpPr>
          <p:sp>
            <p:nvSpPr>
              <p:cNvPr name="Freeform 75" id="75"/>
              <p:cNvSpPr/>
              <p:nvPr/>
            </p:nvSpPr>
            <p:spPr>
              <a:xfrm flipH="false" flipV="false" rot="0">
                <a:off x="38100" y="48260"/>
                <a:ext cx="256540" cy="402590"/>
              </a:xfrm>
              <a:custGeom>
                <a:avLst/>
                <a:gdLst/>
                <a:ahLst/>
                <a:cxnLst/>
                <a:rect r="r" b="b" t="t" l="l"/>
                <a:pathLst>
                  <a:path h="402590" w="256540">
                    <a:moveTo>
                      <a:pt x="233680" y="72390"/>
                    </a:moveTo>
                    <a:cubicBezTo>
                      <a:pt x="234950" y="273050"/>
                      <a:pt x="231140" y="283210"/>
                      <a:pt x="224790" y="293370"/>
                    </a:cubicBezTo>
                    <a:cubicBezTo>
                      <a:pt x="217170" y="304800"/>
                      <a:pt x="207010" y="316230"/>
                      <a:pt x="194310" y="322580"/>
                    </a:cubicBezTo>
                    <a:cubicBezTo>
                      <a:pt x="179070" y="330200"/>
                      <a:pt x="152400" y="336550"/>
                      <a:pt x="134620" y="332740"/>
                    </a:cubicBezTo>
                    <a:cubicBezTo>
                      <a:pt x="115570" y="328930"/>
                      <a:pt x="93980" y="313690"/>
                      <a:pt x="82550" y="299720"/>
                    </a:cubicBezTo>
                    <a:cubicBezTo>
                      <a:pt x="72390" y="289560"/>
                      <a:pt x="69850" y="278130"/>
                      <a:pt x="66040" y="261620"/>
                    </a:cubicBezTo>
                    <a:cubicBezTo>
                      <a:pt x="59690" y="236220"/>
                      <a:pt x="44450" y="176530"/>
                      <a:pt x="63500" y="156210"/>
                    </a:cubicBezTo>
                    <a:cubicBezTo>
                      <a:pt x="83820" y="133350"/>
                      <a:pt x="180340" y="125730"/>
                      <a:pt x="203200" y="148590"/>
                    </a:cubicBezTo>
                    <a:cubicBezTo>
                      <a:pt x="228600" y="173990"/>
                      <a:pt x="201930" y="273050"/>
                      <a:pt x="193040" y="313690"/>
                    </a:cubicBezTo>
                    <a:cubicBezTo>
                      <a:pt x="186690" y="339090"/>
                      <a:pt x="180340" y="358140"/>
                      <a:pt x="166370" y="373380"/>
                    </a:cubicBezTo>
                    <a:cubicBezTo>
                      <a:pt x="152400" y="387350"/>
                      <a:pt x="127000" y="397510"/>
                      <a:pt x="109220" y="400050"/>
                    </a:cubicBezTo>
                    <a:cubicBezTo>
                      <a:pt x="93980" y="402590"/>
                      <a:pt x="78740" y="398780"/>
                      <a:pt x="66040" y="392430"/>
                    </a:cubicBezTo>
                    <a:cubicBezTo>
                      <a:pt x="53340" y="387350"/>
                      <a:pt x="40640" y="377190"/>
                      <a:pt x="31750" y="367030"/>
                    </a:cubicBezTo>
                    <a:cubicBezTo>
                      <a:pt x="22860" y="355600"/>
                      <a:pt x="16510" y="345440"/>
                      <a:pt x="12700" y="327660"/>
                    </a:cubicBezTo>
                    <a:cubicBezTo>
                      <a:pt x="6350" y="295910"/>
                      <a:pt x="0" y="220980"/>
                      <a:pt x="15240" y="186690"/>
                    </a:cubicBezTo>
                    <a:cubicBezTo>
                      <a:pt x="26670" y="158750"/>
                      <a:pt x="53340" y="134620"/>
                      <a:pt x="77470" y="127000"/>
                    </a:cubicBezTo>
                    <a:cubicBezTo>
                      <a:pt x="101600" y="120650"/>
                      <a:pt x="140970" y="132080"/>
                      <a:pt x="160020" y="146050"/>
                    </a:cubicBezTo>
                    <a:cubicBezTo>
                      <a:pt x="176530" y="157480"/>
                      <a:pt x="186690" y="177800"/>
                      <a:pt x="190500" y="195580"/>
                    </a:cubicBezTo>
                    <a:cubicBezTo>
                      <a:pt x="194310" y="213360"/>
                      <a:pt x="191770" y="236220"/>
                      <a:pt x="184150" y="252730"/>
                    </a:cubicBezTo>
                    <a:cubicBezTo>
                      <a:pt x="176530" y="270510"/>
                      <a:pt x="160020" y="287020"/>
                      <a:pt x="144780" y="295910"/>
                    </a:cubicBezTo>
                    <a:cubicBezTo>
                      <a:pt x="128270" y="303530"/>
                      <a:pt x="105410" y="309880"/>
                      <a:pt x="86360" y="304800"/>
                    </a:cubicBezTo>
                    <a:cubicBezTo>
                      <a:pt x="63500" y="299720"/>
                      <a:pt x="29210" y="275590"/>
                      <a:pt x="19050" y="254000"/>
                    </a:cubicBezTo>
                    <a:cubicBezTo>
                      <a:pt x="8890" y="231140"/>
                      <a:pt x="12700" y="189230"/>
                      <a:pt x="24130" y="168910"/>
                    </a:cubicBezTo>
                    <a:cubicBezTo>
                      <a:pt x="31750" y="151130"/>
                      <a:pt x="50800" y="137160"/>
                      <a:pt x="67310" y="130810"/>
                    </a:cubicBezTo>
                    <a:cubicBezTo>
                      <a:pt x="85090" y="124460"/>
                      <a:pt x="107950" y="120650"/>
                      <a:pt x="125730" y="127000"/>
                    </a:cubicBezTo>
                    <a:cubicBezTo>
                      <a:pt x="147320" y="135890"/>
                      <a:pt x="175260" y="160020"/>
                      <a:pt x="187960" y="185420"/>
                    </a:cubicBezTo>
                    <a:cubicBezTo>
                      <a:pt x="201930" y="218440"/>
                      <a:pt x="199390" y="280670"/>
                      <a:pt x="193040" y="313690"/>
                    </a:cubicBezTo>
                    <a:cubicBezTo>
                      <a:pt x="187960" y="337820"/>
                      <a:pt x="179070" y="359410"/>
                      <a:pt x="166370" y="373380"/>
                    </a:cubicBezTo>
                    <a:cubicBezTo>
                      <a:pt x="157480" y="384810"/>
                      <a:pt x="143510" y="391160"/>
                      <a:pt x="129540" y="396240"/>
                    </a:cubicBezTo>
                    <a:cubicBezTo>
                      <a:pt x="116840" y="400050"/>
                      <a:pt x="100330" y="401320"/>
                      <a:pt x="86360" y="398780"/>
                    </a:cubicBezTo>
                    <a:cubicBezTo>
                      <a:pt x="73660" y="396240"/>
                      <a:pt x="58420" y="389890"/>
                      <a:pt x="46990" y="382270"/>
                    </a:cubicBezTo>
                    <a:cubicBezTo>
                      <a:pt x="35560" y="373380"/>
                      <a:pt x="25400" y="364490"/>
                      <a:pt x="20320" y="347980"/>
                    </a:cubicBezTo>
                    <a:cubicBezTo>
                      <a:pt x="10160" y="322580"/>
                      <a:pt x="12700" y="274320"/>
                      <a:pt x="15240" y="236220"/>
                    </a:cubicBezTo>
                    <a:cubicBezTo>
                      <a:pt x="17780" y="195580"/>
                      <a:pt x="22860" y="147320"/>
                      <a:pt x="34290" y="111760"/>
                    </a:cubicBezTo>
                    <a:cubicBezTo>
                      <a:pt x="45720" y="81280"/>
                      <a:pt x="53340" y="43180"/>
                      <a:pt x="78740" y="31750"/>
                    </a:cubicBezTo>
                    <a:cubicBezTo>
                      <a:pt x="110490" y="17780"/>
                      <a:pt x="198120" y="38100"/>
                      <a:pt x="226060" y="71120"/>
                    </a:cubicBezTo>
                    <a:cubicBezTo>
                      <a:pt x="256540" y="107950"/>
                      <a:pt x="245110" y="212090"/>
                      <a:pt x="237490" y="255270"/>
                    </a:cubicBezTo>
                    <a:cubicBezTo>
                      <a:pt x="232410" y="279400"/>
                      <a:pt x="223520" y="297180"/>
                      <a:pt x="210820" y="309880"/>
                    </a:cubicBezTo>
                    <a:cubicBezTo>
                      <a:pt x="200660" y="321310"/>
                      <a:pt x="189230" y="327660"/>
                      <a:pt x="175260" y="330200"/>
                    </a:cubicBezTo>
                    <a:cubicBezTo>
                      <a:pt x="158750" y="335280"/>
                      <a:pt x="132080" y="334010"/>
                      <a:pt x="114300" y="326390"/>
                    </a:cubicBezTo>
                    <a:cubicBezTo>
                      <a:pt x="96520" y="317500"/>
                      <a:pt x="81280" y="304800"/>
                      <a:pt x="71120" y="281940"/>
                    </a:cubicBezTo>
                    <a:cubicBezTo>
                      <a:pt x="53340" y="237490"/>
                      <a:pt x="54610" y="101600"/>
                      <a:pt x="71120" y="55880"/>
                    </a:cubicBezTo>
                    <a:cubicBezTo>
                      <a:pt x="78740" y="33020"/>
                      <a:pt x="92710" y="20320"/>
                      <a:pt x="109220" y="10160"/>
                    </a:cubicBezTo>
                    <a:cubicBezTo>
                      <a:pt x="125730" y="1270"/>
                      <a:pt x="152400" y="0"/>
                      <a:pt x="168910" y="2540"/>
                    </a:cubicBezTo>
                    <a:cubicBezTo>
                      <a:pt x="182880" y="5080"/>
                      <a:pt x="195580" y="10160"/>
                      <a:pt x="205740" y="20320"/>
                    </a:cubicBezTo>
                    <a:cubicBezTo>
                      <a:pt x="217170" y="31750"/>
                      <a:pt x="233680" y="72390"/>
                      <a:pt x="233680" y="72390"/>
                    </a:cubicBezTo>
                  </a:path>
                </a:pathLst>
              </a:custGeom>
              <a:solidFill>
                <a:srgbClr val="FFFFFF"/>
              </a:solidFill>
              <a:ln cap="sq">
                <a:noFill/>
                <a:prstDash val="solid"/>
                <a:miter/>
              </a:ln>
            </p:spPr>
          </p:sp>
        </p:grpSp>
        <p:sp>
          <p:nvSpPr>
            <p:cNvPr name="Freeform 76" id="76"/>
            <p:cNvSpPr/>
            <p:nvPr/>
          </p:nvSpPr>
          <p:spPr>
            <a:xfrm flipH="false" flipV="false" rot="0">
              <a:off x="104588" y="250203"/>
              <a:ext cx="599619" cy="599619"/>
            </a:xfrm>
            <a:custGeom>
              <a:avLst/>
              <a:gdLst/>
              <a:ahLst/>
              <a:cxnLst/>
              <a:rect r="r" b="b" t="t" l="l"/>
              <a:pathLst>
                <a:path h="599619" w="599619">
                  <a:moveTo>
                    <a:pt x="0" y="0"/>
                  </a:moveTo>
                  <a:lnTo>
                    <a:pt x="599618" y="0"/>
                  </a:lnTo>
                  <a:lnTo>
                    <a:pt x="599618" y="599619"/>
                  </a:lnTo>
                  <a:lnTo>
                    <a:pt x="0" y="59961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sp>
        <p:nvSpPr>
          <p:cNvPr name="TextBox 77" id="77"/>
          <p:cNvSpPr txBox="true"/>
          <p:nvPr/>
        </p:nvSpPr>
        <p:spPr>
          <a:xfrm rot="0">
            <a:off x="16570598" y="3450173"/>
            <a:ext cx="1218622" cy="529298"/>
          </a:xfrm>
          <a:prstGeom prst="rect">
            <a:avLst/>
          </a:prstGeom>
        </p:spPr>
        <p:txBody>
          <a:bodyPr anchor="t" rtlCol="false" tIns="0" lIns="0" bIns="0" rIns="0">
            <a:spAutoFit/>
          </a:bodyPr>
          <a:lstStyle/>
          <a:p>
            <a:pPr algn="ctr">
              <a:lnSpc>
                <a:spcPts val="2109"/>
              </a:lnSpc>
            </a:pPr>
            <a:r>
              <a:rPr lang="en-US" sz="1506" b="true">
                <a:solidFill>
                  <a:srgbClr val="000000"/>
                </a:solidFill>
                <a:latin typeface="Public Sans Bold"/>
                <a:ea typeface="Public Sans Bold"/>
                <a:cs typeface="Public Sans Bold"/>
                <a:sym typeface="Public Sans Bold"/>
              </a:rPr>
              <a:t>Absorbance spectra</a:t>
            </a:r>
          </a:p>
        </p:txBody>
      </p:sp>
      <p:sp>
        <p:nvSpPr>
          <p:cNvPr name="AutoShape 78" id="78"/>
          <p:cNvSpPr/>
          <p:nvPr/>
        </p:nvSpPr>
        <p:spPr>
          <a:xfrm>
            <a:off x="16563471" y="3257517"/>
            <a:ext cx="616438" cy="230756"/>
          </a:xfrm>
          <a:prstGeom prst="line">
            <a:avLst/>
          </a:prstGeom>
          <a:ln cap="flat" w="28575">
            <a:solidFill>
              <a:srgbClr val="000000"/>
            </a:solidFill>
            <a:prstDash val="solid"/>
            <a:headEnd type="none" len="sm" w="sm"/>
            <a:tailEnd type="arrow" len="sm" w="med"/>
          </a:ln>
        </p:spPr>
      </p:sp>
      <p:sp>
        <p:nvSpPr>
          <p:cNvPr name="Freeform 79" id="79"/>
          <p:cNvSpPr/>
          <p:nvPr/>
        </p:nvSpPr>
        <p:spPr>
          <a:xfrm flipH="false" flipV="false" rot="0">
            <a:off x="12314689" y="3165119"/>
            <a:ext cx="626018" cy="2313546"/>
          </a:xfrm>
          <a:custGeom>
            <a:avLst/>
            <a:gdLst/>
            <a:ahLst/>
            <a:cxnLst/>
            <a:rect r="r" b="b" t="t" l="l"/>
            <a:pathLst>
              <a:path h="2313546" w="626018">
                <a:moveTo>
                  <a:pt x="0" y="0"/>
                </a:moveTo>
                <a:lnTo>
                  <a:pt x="626019" y="0"/>
                </a:lnTo>
                <a:lnTo>
                  <a:pt x="626019" y="2313545"/>
                </a:lnTo>
                <a:lnTo>
                  <a:pt x="0" y="2313545"/>
                </a:lnTo>
                <a:lnTo>
                  <a:pt x="0" y="0"/>
                </a:lnTo>
                <a:close/>
              </a:path>
            </a:pathLst>
          </a:custGeom>
          <a:blipFill>
            <a:blip r:embed="rId26"/>
            <a:stretch>
              <a:fillRect l="0" t="0" r="0" b="0"/>
            </a:stretch>
          </a:blipFill>
        </p:spPr>
      </p:sp>
      <p:sp>
        <p:nvSpPr>
          <p:cNvPr name="TextBox 80" id="80"/>
          <p:cNvSpPr txBox="true"/>
          <p:nvPr/>
        </p:nvSpPr>
        <p:spPr>
          <a:xfrm rot="0">
            <a:off x="5056012" y="2113654"/>
            <a:ext cx="2963331" cy="334226"/>
          </a:xfrm>
          <a:prstGeom prst="rect">
            <a:avLst/>
          </a:prstGeom>
        </p:spPr>
        <p:txBody>
          <a:bodyPr anchor="t" rtlCol="false" tIns="0" lIns="0" bIns="0" rIns="0">
            <a:spAutoFit/>
          </a:bodyPr>
          <a:lstStyle/>
          <a:p>
            <a:pPr algn="ctr">
              <a:lnSpc>
                <a:spcPts val="2750"/>
              </a:lnSpc>
              <a:spcBef>
                <a:spcPct val="0"/>
              </a:spcBef>
            </a:pPr>
            <a:r>
              <a:rPr lang="en-US" b="true" sz="1964">
                <a:solidFill>
                  <a:srgbClr val="000000"/>
                </a:solidFill>
                <a:latin typeface="Quicksand Bold"/>
                <a:ea typeface="Quicksand Bold"/>
                <a:cs typeface="Quicksand Bold"/>
                <a:sym typeface="Quicksand Bold"/>
              </a:rPr>
              <a:t>Solvothermal synthesis</a:t>
            </a:r>
          </a:p>
        </p:txBody>
      </p:sp>
      <p:sp>
        <p:nvSpPr>
          <p:cNvPr name="Freeform 81" id="81"/>
          <p:cNvSpPr/>
          <p:nvPr/>
        </p:nvSpPr>
        <p:spPr>
          <a:xfrm flipH="false" flipV="false" rot="0">
            <a:off x="4352190" y="3061881"/>
            <a:ext cx="703822" cy="703822"/>
          </a:xfrm>
          <a:custGeom>
            <a:avLst/>
            <a:gdLst/>
            <a:ahLst/>
            <a:cxnLst/>
            <a:rect r="r" b="b" t="t" l="l"/>
            <a:pathLst>
              <a:path h="703822" w="703822">
                <a:moveTo>
                  <a:pt x="0" y="0"/>
                </a:moveTo>
                <a:lnTo>
                  <a:pt x="703822" y="0"/>
                </a:lnTo>
                <a:lnTo>
                  <a:pt x="703822" y="703822"/>
                </a:lnTo>
                <a:lnTo>
                  <a:pt x="0" y="703822"/>
                </a:lnTo>
                <a:lnTo>
                  <a:pt x="0" y="0"/>
                </a:lnTo>
                <a:close/>
              </a:path>
            </a:pathLst>
          </a:custGeom>
          <a:blipFill>
            <a:blip r:embed="rId27"/>
            <a:stretch>
              <a:fillRect l="0" t="0" r="0" b="0"/>
            </a:stretch>
          </a:blipFill>
        </p:spPr>
      </p:sp>
      <p:sp>
        <p:nvSpPr>
          <p:cNvPr name="Freeform 82" id="82"/>
          <p:cNvSpPr/>
          <p:nvPr/>
        </p:nvSpPr>
        <p:spPr>
          <a:xfrm flipH="false" flipV="false" rot="-2226315">
            <a:off x="4846939" y="2001138"/>
            <a:ext cx="303603" cy="971239"/>
          </a:xfrm>
          <a:custGeom>
            <a:avLst/>
            <a:gdLst/>
            <a:ahLst/>
            <a:cxnLst/>
            <a:rect r="r" b="b" t="t" l="l"/>
            <a:pathLst>
              <a:path h="971239" w="303603">
                <a:moveTo>
                  <a:pt x="0" y="0"/>
                </a:moveTo>
                <a:lnTo>
                  <a:pt x="303604" y="0"/>
                </a:lnTo>
                <a:lnTo>
                  <a:pt x="303604" y="971239"/>
                </a:lnTo>
                <a:lnTo>
                  <a:pt x="0" y="971239"/>
                </a:lnTo>
                <a:lnTo>
                  <a:pt x="0" y="0"/>
                </a:lnTo>
                <a:close/>
              </a:path>
            </a:pathLst>
          </a:custGeom>
          <a:blipFill>
            <a:blip r:embed="rId28"/>
            <a:stretch>
              <a:fillRect l="0" t="0" r="-219904" b="0"/>
            </a:stretch>
          </a:blipFill>
        </p:spPr>
      </p:sp>
      <p:sp>
        <p:nvSpPr>
          <p:cNvPr name="Freeform 83" id="83"/>
          <p:cNvSpPr/>
          <p:nvPr/>
        </p:nvSpPr>
        <p:spPr>
          <a:xfrm flipH="false" flipV="false" rot="0">
            <a:off x="6938275" y="4740155"/>
            <a:ext cx="3760574" cy="2233437"/>
          </a:xfrm>
          <a:custGeom>
            <a:avLst/>
            <a:gdLst/>
            <a:ahLst/>
            <a:cxnLst/>
            <a:rect r="r" b="b" t="t" l="l"/>
            <a:pathLst>
              <a:path h="2233437" w="3760574">
                <a:moveTo>
                  <a:pt x="0" y="0"/>
                </a:moveTo>
                <a:lnTo>
                  <a:pt x="3760574" y="0"/>
                </a:lnTo>
                <a:lnTo>
                  <a:pt x="3760574" y="2233438"/>
                </a:lnTo>
                <a:lnTo>
                  <a:pt x="0" y="2233438"/>
                </a:lnTo>
                <a:lnTo>
                  <a:pt x="0" y="0"/>
                </a:lnTo>
                <a:close/>
              </a:path>
            </a:pathLst>
          </a:custGeom>
          <a:blipFill>
            <a:blip r:embed="rId29"/>
            <a:stretch>
              <a:fillRect l="0" t="0" r="0" b="0"/>
            </a:stretch>
          </a:blipFill>
        </p:spPr>
      </p:sp>
      <p:grpSp>
        <p:nvGrpSpPr>
          <p:cNvPr name="Group 84" id="84"/>
          <p:cNvGrpSpPr/>
          <p:nvPr/>
        </p:nvGrpSpPr>
        <p:grpSpPr>
          <a:xfrm rot="0">
            <a:off x="17130090" y="9285559"/>
            <a:ext cx="1182935" cy="950487"/>
            <a:chOff x="0" y="0"/>
            <a:chExt cx="311555" cy="250334"/>
          </a:xfrm>
        </p:grpSpPr>
        <p:sp>
          <p:nvSpPr>
            <p:cNvPr name="Freeform 85" id="85"/>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86" id="86"/>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grpSp>
        <p:nvGrpSpPr>
          <p:cNvPr name="Group 87" id="87"/>
          <p:cNvGrpSpPr/>
          <p:nvPr/>
        </p:nvGrpSpPr>
        <p:grpSpPr>
          <a:xfrm rot="0">
            <a:off x="7195450" y="4838840"/>
            <a:ext cx="1090094" cy="372068"/>
            <a:chOff x="0" y="0"/>
            <a:chExt cx="287103" cy="97993"/>
          </a:xfrm>
        </p:grpSpPr>
        <p:sp>
          <p:nvSpPr>
            <p:cNvPr name="Freeform 88" id="88"/>
            <p:cNvSpPr/>
            <p:nvPr/>
          </p:nvSpPr>
          <p:spPr>
            <a:xfrm flipH="false" flipV="false" rot="0">
              <a:off x="0" y="0"/>
              <a:ext cx="287103" cy="97993"/>
            </a:xfrm>
            <a:custGeom>
              <a:avLst/>
              <a:gdLst/>
              <a:ahLst/>
              <a:cxnLst/>
              <a:rect r="r" b="b" t="t" l="l"/>
              <a:pathLst>
                <a:path h="97993" w="287103">
                  <a:moveTo>
                    <a:pt x="0" y="0"/>
                  </a:moveTo>
                  <a:lnTo>
                    <a:pt x="287103" y="0"/>
                  </a:lnTo>
                  <a:lnTo>
                    <a:pt x="287103" y="97993"/>
                  </a:lnTo>
                  <a:lnTo>
                    <a:pt x="0" y="97993"/>
                  </a:lnTo>
                  <a:close/>
                </a:path>
              </a:pathLst>
            </a:custGeom>
            <a:solidFill>
              <a:srgbClr val="FFFFFF"/>
            </a:solidFill>
          </p:spPr>
        </p:sp>
        <p:sp>
          <p:nvSpPr>
            <p:cNvPr name="TextBox 89" id="89"/>
            <p:cNvSpPr txBox="true"/>
            <p:nvPr/>
          </p:nvSpPr>
          <p:spPr>
            <a:xfrm>
              <a:off x="0" y="-66675"/>
              <a:ext cx="287103" cy="164668"/>
            </a:xfrm>
            <a:prstGeom prst="rect">
              <a:avLst/>
            </a:prstGeom>
          </p:spPr>
          <p:txBody>
            <a:bodyPr anchor="ctr" rtlCol="false" tIns="50800" lIns="50800" bIns="50800" rIns="50800"/>
            <a:lstStyle/>
            <a:p>
              <a:pPr algn="ctr">
                <a:lnSpc>
                  <a:spcPts val="2380"/>
                </a:lnSpc>
              </a:pPr>
            </a:p>
          </p:txBody>
        </p:sp>
      </p:grpSp>
      <p:sp>
        <p:nvSpPr>
          <p:cNvPr name="TextBox 90" id="90"/>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17</a:t>
            </a:r>
          </a:p>
        </p:txBody>
      </p:sp>
      <p:sp>
        <p:nvSpPr>
          <p:cNvPr name="TextBox 91" id="91"/>
          <p:cNvSpPr txBox="true"/>
          <p:nvPr/>
        </p:nvSpPr>
        <p:spPr>
          <a:xfrm rot="0">
            <a:off x="936259" y="9551458"/>
            <a:ext cx="9728346" cy="659130"/>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Arial"/>
                <a:ea typeface="Arial"/>
                <a:cs typeface="Arial"/>
                <a:sym typeface="Arial"/>
              </a:rPr>
              <a:t>[12]Talebian, N., &amp; Jafarinezhad, F. (2013). Morphology-controlled synthesis of SnO2 nanostructures using hydrothermal method and their photocatalytic applications. ELSEVIER.</a:t>
            </a:r>
          </a:p>
        </p:txBody>
      </p:sp>
      <p:sp>
        <p:nvSpPr>
          <p:cNvPr name="TextBox 92" id="92"/>
          <p:cNvSpPr txBox="true"/>
          <p:nvPr/>
        </p:nvSpPr>
        <p:spPr>
          <a:xfrm rot="0">
            <a:off x="2047097" y="5967486"/>
            <a:ext cx="983095" cy="549057"/>
          </a:xfrm>
          <a:prstGeom prst="rect">
            <a:avLst/>
          </a:prstGeom>
        </p:spPr>
        <p:txBody>
          <a:bodyPr anchor="t" rtlCol="false" tIns="0" lIns="0" bIns="0" rIns="0">
            <a:spAutoFit/>
          </a:bodyPr>
          <a:lstStyle/>
          <a:p>
            <a:pPr algn="ctr">
              <a:lnSpc>
                <a:spcPts val="2170"/>
              </a:lnSpc>
            </a:pPr>
            <a:r>
              <a:rPr lang="en-US" sz="1550">
                <a:solidFill>
                  <a:srgbClr val="000000"/>
                </a:solidFill>
                <a:latin typeface="Public Sans"/>
                <a:ea typeface="Public Sans"/>
                <a:cs typeface="Public Sans"/>
                <a:sym typeface="Public Sans"/>
              </a:rPr>
              <a:t>For autoclave</a:t>
            </a:r>
          </a:p>
        </p:txBody>
      </p:sp>
      <p:sp>
        <p:nvSpPr>
          <p:cNvPr name="TextBox 93" id="93"/>
          <p:cNvSpPr txBox="true"/>
          <p:nvPr/>
        </p:nvSpPr>
        <p:spPr>
          <a:xfrm rot="0">
            <a:off x="3488454" y="6113927"/>
            <a:ext cx="3244198" cy="353487"/>
          </a:xfrm>
          <a:prstGeom prst="rect">
            <a:avLst/>
          </a:prstGeom>
        </p:spPr>
        <p:txBody>
          <a:bodyPr anchor="t" rtlCol="false" tIns="0" lIns="0" bIns="0" rIns="0">
            <a:spAutoFit/>
          </a:bodyPr>
          <a:lstStyle/>
          <a:p>
            <a:pPr algn="ctr">
              <a:lnSpc>
                <a:spcPts val="2832"/>
              </a:lnSpc>
            </a:pPr>
            <a:r>
              <a:rPr lang="en-US" sz="2023">
                <a:solidFill>
                  <a:srgbClr val="000000"/>
                </a:solidFill>
                <a:latin typeface="Public Sans"/>
                <a:ea typeface="Public Sans"/>
                <a:cs typeface="Public Sans"/>
                <a:sym typeface="Public Sans"/>
              </a:rPr>
              <a:t>120 ºC for 4.5h</a:t>
            </a:r>
          </a:p>
        </p:txBody>
      </p:sp>
      <p:sp>
        <p:nvSpPr>
          <p:cNvPr name="TextBox 94" id="94"/>
          <p:cNvSpPr txBox="true"/>
          <p:nvPr/>
        </p:nvSpPr>
        <p:spPr>
          <a:xfrm rot="0">
            <a:off x="3622330" y="5646206"/>
            <a:ext cx="3222057" cy="328724"/>
          </a:xfrm>
          <a:prstGeom prst="rect">
            <a:avLst/>
          </a:prstGeom>
        </p:spPr>
        <p:txBody>
          <a:bodyPr anchor="t" rtlCol="false" tIns="0" lIns="0" bIns="0" rIns="0">
            <a:spAutoFit/>
          </a:bodyPr>
          <a:lstStyle/>
          <a:p>
            <a:pPr algn="ctr">
              <a:lnSpc>
                <a:spcPts val="2751"/>
              </a:lnSpc>
              <a:spcBef>
                <a:spcPct val="0"/>
              </a:spcBef>
            </a:pPr>
            <a:r>
              <a:rPr lang="en-US" b="true" sz="1965">
                <a:solidFill>
                  <a:srgbClr val="000000"/>
                </a:solidFill>
                <a:latin typeface="Quicksand Bold"/>
                <a:ea typeface="Quicksand Bold"/>
                <a:cs typeface="Quicksand Bold"/>
                <a:sym typeface="Quicksand Bold"/>
              </a:rPr>
              <a:t>Hydrothermal synthesis</a:t>
            </a:r>
          </a:p>
        </p:txBody>
      </p:sp>
      <p:sp>
        <p:nvSpPr>
          <p:cNvPr name="TextBox 95" id="95"/>
          <p:cNvSpPr txBox="true"/>
          <p:nvPr/>
        </p:nvSpPr>
        <p:spPr>
          <a:xfrm rot="0">
            <a:off x="11023616" y="2311220"/>
            <a:ext cx="2909090" cy="545727"/>
          </a:xfrm>
          <a:prstGeom prst="rect">
            <a:avLst/>
          </a:prstGeom>
        </p:spPr>
        <p:txBody>
          <a:bodyPr anchor="t" rtlCol="false" tIns="0" lIns="0" bIns="0" rIns="0">
            <a:spAutoFit/>
          </a:bodyPr>
          <a:lstStyle/>
          <a:p>
            <a:pPr algn="ctr">
              <a:lnSpc>
                <a:spcPts val="4400"/>
              </a:lnSpc>
            </a:pPr>
            <a:r>
              <a:rPr lang="en-US" sz="3143" b="true">
                <a:solidFill>
                  <a:srgbClr val="54BAB9"/>
                </a:solidFill>
                <a:latin typeface="Open Sans Bold"/>
                <a:ea typeface="Open Sans Bold"/>
                <a:cs typeface="Open Sans Bold"/>
                <a:sym typeface="Open Sans Bold"/>
              </a:rPr>
              <a:t>Photocatalysis</a:t>
            </a:r>
          </a:p>
        </p:txBody>
      </p:sp>
      <p:sp>
        <p:nvSpPr>
          <p:cNvPr name="TextBox 96" id="96"/>
          <p:cNvSpPr txBox="true"/>
          <p:nvPr/>
        </p:nvSpPr>
        <p:spPr>
          <a:xfrm rot="0">
            <a:off x="5923506" y="2698903"/>
            <a:ext cx="1344883" cy="1523332"/>
          </a:xfrm>
          <a:prstGeom prst="rect">
            <a:avLst/>
          </a:prstGeom>
        </p:spPr>
        <p:txBody>
          <a:bodyPr anchor="t" rtlCol="false" tIns="0" lIns="0" bIns="0" rIns="0">
            <a:spAutoFit/>
          </a:bodyPr>
          <a:lstStyle/>
          <a:p>
            <a:pPr algn="ctr">
              <a:lnSpc>
                <a:spcPts val="2421"/>
              </a:lnSpc>
            </a:pPr>
            <a:r>
              <a:rPr lang="en-US" sz="1729" b="true">
                <a:solidFill>
                  <a:srgbClr val="000000"/>
                </a:solidFill>
                <a:latin typeface="Public Sans Bold"/>
                <a:ea typeface="Public Sans Bold"/>
                <a:cs typeface="Public Sans Bold"/>
                <a:sym typeface="Public Sans Bold"/>
              </a:rPr>
              <a:t>GO obtained by the Hummer method 10ml</a:t>
            </a:r>
          </a:p>
        </p:txBody>
      </p:sp>
      <p:grpSp>
        <p:nvGrpSpPr>
          <p:cNvPr name="Group 97" id="97"/>
          <p:cNvGrpSpPr/>
          <p:nvPr/>
        </p:nvGrpSpPr>
        <p:grpSpPr>
          <a:xfrm rot="0">
            <a:off x="1071611" y="2414535"/>
            <a:ext cx="1377780" cy="471966"/>
            <a:chOff x="0" y="0"/>
            <a:chExt cx="1837040" cy="629288"/>
          </a:xfrm>
        </p:grpSpPr>
        <p:sp>
          <p:nvSpPr>
            <p:cNvPr name="TextBox 98" id="98"/>
            <p:cNvSpPr txBox="true"/>
            <p:nvPr/>
          </p:nvSpPr>
          <p:spPr>
            <a:xfrm rot="0">
              <a:off x="0" y="-38100"/>
              <a:ext cx="1837040" cy="667388"/>
            </a:xfrm>
            <a:prstGeom prst="rect">
              <a:avLst/>
            </a:prstGeom>
          </p:spPr>
          <p:txBody>
            <a:bodyPr anchor="t" rtlCol="false" tIns="0" lIns="0" bIns="0" rIns="0">
              <a:spAutoFit/>
            </a:bodyPr>
            <a:lstStyle/>
            <a:p>
              <a:pPr algn="ctr">
                <a:lnSpc>
                  <a:spcPts val="2015"/>
                </a:lnSpc>
              </a:pPr>
              <a:r>
                <a:rPr lang="en-US" sz="1439" b="true">
                  <a:solidFill>
                    <a:srgbClr val="000000"/>
                  </a:solidFill>
                  <a:latin typeface="Public Sans Bold"/>
                  <a:ea typeface="Public Sans Bold"/>
                  <a:cs typeface="Public Sans Bold"/>
                  <a:sym typeface="Public Sans Bold"/>
                </a:rPr>
                <a:t>Zinc acetate dihydrate</a:t>
              </a:r>
            </a:p>
          </p:txBody>
        </p:sp>
        <p:sp>
          <p:nvSpPr>
            <p:cNvPr name="TextBox 99" id="99"/>
            <p:cNvSpPr txBox="true"/>
            <p:nvPr/>
          </p:nvSpPr>
          <p:spPr>
            <a:xfrm rot="0">
              <a:off x="762616" y="129306"/>
              <a:ext cx="160314" cy="230149"/>
            </a:xfrm>
            <a:prstGeom prst="rect">
              <a:avLst/>
            </a:prstGeom>
          </p:spPr>
          <p:txBody>
            <a:bodyPr anchor="t" rtlCol="false" tIns="0" lIns="0" bIns="0" rIns="0">
              <a:spAutoFit/>
            </a:bodyPr>
            <a:lstStyle/>
            <a:p>
              <a:pPr algn="ctr">
                <a:lnSpc>
                  <a:spcPts val="1406"/>
                </a:lnSpc>
              </a:pPr>
            </a:p>
          </p:txBody>
        </p:sp>
        <p:sp>
          <p:nvSpPr>
            <p:cNvPr name="TextBox 100" id="100"/>
            <p:cNvSpPr txBox="true"/>
            <p:nvPr/>
          </p:nvSpPr>
          <p:spPr>
            <a:xfrm rot="0">
              <a:off x="1311787" y="133696"/>
              <a:ext cx="87679" cy="250069"/>
            </a:xfrm>
            <a:prstGeom prst="rect">
              <a:avLst/>
            </a:prstGeom>
          </p:spPr>
          <p:txBody>
            <a:bodyPr anchor="t" rtlCol="false" tIns="0" lIns="0" bIns="0" rIns="0">
              <a:spAutoFit/>
            </a:bodyPr>
            <a:lstStyle/>
            <a:p>
              <a:pPr algn="ctr">
                <a:lnSpc>
                  <a:spcPts val="1532"/>
                </a:lnSpc>
              </a:pPr>
            </a:p>
          </p:txBody>
        </p:sp>
      </p:grpSp>
      <p:sp>
        <p:nvSpPr>
          <p:cNvPr name="TextBox 101" id="101"/>
          <p:cNvSpPr txBox="true"/>
          <p:nvPr/>
        </p:nvSpPr>
        <p:spPr>
          <a:xfrm rot="0">
            <a:off x="2921011" y="2376435"/>
            <a:ext cx="915416" cy="773745"/>
          </a:xfrm>
          <a:prstGeom prst="rect">
            <a:avLst/>
          </a:prstGeom>
        </p:spPr>
        <p:txBody>
          <a:bodyPr anchor="t" rtlCol="false" tIns="0" lIns="0" bIns="0" rIns="0">
            <a:spAutoFit/>
          </a:bodyPr>
          <a:lstStyle/>
          <a:p>
            <a:pPr algn="ctr">
              <a:lnSpc>
                <a:spcPts val="2045"/>
              </a:lnSpc>
            </a:pPr>
            <a:r>
              <a:rPr lang="en-US" sz="1460" b="true">
                <a:solidFill>
                  <a:srgbClr val="000000"/>
                </a:solidFill>
                <a:latin typeface="Public Sans Bold"/>
                <a:ea typeface="Public Sans Bold"/>
                <a:cs typeface="Public Sans Bold"/>
                <a:sym typeface="Public Sans Bold"/>
              </a:rPr>
              <a:t>HMTA C₆H₁₂​N₄</a:t>
            </a:r>
          </a:p>
          <a:p>
            <a:pPr algn="ctr">
              <a:lnSpc>
                <a:spcPts val="2045"/>
              </a:lnSpc>
            </a:pPr>
          </a:p>
        </p:txBody>
      </p:sp>
      <p:sp>
        <p:nvSpPr>
          <p:cNvPr name="TextBox 102" id="102"/>
          <p:cNvSpPr txBox="true"/>
          <p:nvPr/>
        </p:nvSpPr>
        <p:spPr>
          <a:xfrm rot="0">
            <a:off x="2412686" y="2311220"/>
            <a:ext cx="467327" cy="545781"/>
          </a:xfrm>
          <a:prstGeom prst="rect">
            <a:avLst/>
          </a:prstGeom>
        </p:spPr>
        <p:txBody>
          <a:bodyPr anchor="t" rtlCol="false" tIns="0" lIns="0" bIns="0" rIns="0">
            <a:spAutoFit/>
          </a:bodyPr>
          <a:lstStyle/>
          <a:p>
            <a:pPr algn="ctr">
              <a:lnSpc>
                <a:spcPts val="4444"/>
              </a:lnSpc>
            </a:pPr>
            <a:r>
              <a:rPr lang="en-US" sz="3174" b="true">
                <a:solidFill>
                  <a:srgbClr val="000000"/>
                </a:solidFill>
                <a:latin typeface="Public Sans Bold"/>
                <a:ea typeface="Public Sans Bold"/>
                <a:cs typeface="Public Sans Bold"/>
                <a:sym typeface="Public Sans Bold"/>
              </a:rPr>
              <a:t>+</a:t>
            </a:r>
          </a:p>
        </p:txBody>
      </p:sp>
      <p:sp>
        <p:nvSpPr>
          <p:cNvPr name="TextBox 103" id="103"/>
          <p:cNvSpPr txBox="true"/>
          <p:nvPr/>
        </p:nvSpPr>
        <p:spPr>
          <a:xfrm rot="0">
            <a:off x="907153" y="1428539"/>
            <a:ext cx="3006058" cy="853328"/>
          </a:xfrm>
          <a:prstGeom prst="rect">
            <a:avLst/>
          </a:prstGeom>
        </p:spPr>
        <p:txBody>
          <a:bodyPr anchor="t" rtlCol="false" tIns="0" lIns="0" bIns="0" rIns="0">
            <a:spAutoFit/>
          </a:bodyPr>
          <a:lstStyle/>
          <a:p>
            <a:pPr algn="ctr">
              <a:lnSpc>
                <a:spcPts val="6963"/>
              </a:lnSpc>
            </a:pPr>
            <a:r>
              <a:rPr lang="en-US" sz="4974" b="true">
                <a:solidFill>
                  <a:srgbClr val="54BAB9"/>
                </a:solidFill>
                <a:latin typeface="Open Sans Bold"/>
                <a:ea typeface="Open Sans Bold"/>
                <a:cs typeface="Open Sans Bold"/>
                <a:sym typeface="Open Sans Bold"/>
              </a:rPr>
              <a:t>Synthesis</a:t>
            </a:r>
          </a:p>
        </p:txBody>
      </p:sp>
      <p:sp>
        <p:nvSpPr>
          <p:cNvPr name="TextBox 104" id="104"/>
          <p:cNvSpPr txBox="true"/>
          <p:nvPr/>
        </p:nvSpPr>
        <p:spPr>
          <a:xfrm rot="0">
            <a:off x="16822799" y="4798791"/>
            <a:ext cx="1436781" cy="466204"/>
          </a:xfrm>
          <a:prstGeom prst="rect">
            <a:avLst/>
          </a:prstGeom>
        </p:spPr>
        <p:txBody>
          <a:bodyPr anchor="t" rtlCol="false" tIns="0" lIns="0" bIns="0" rIns="0">
            <a:spAutoFit/>
          </a:bodyPr>
          <a:lstStyle/>
          <a:p>
            <a:pPr algn="just">
              <a:lnSpc>
                <a:spcPts val="1249"/>
              </a:lnSpc>
            </a:pPr>
            <a:r>
              <a:rPr lang="en-US" sz="892" b="true">
                <a:solidFill>
                  <a:srgbClr val="000000"/>
                </a:solidFill>
                <a:latin typeface="Open Sans Bold"/>
                <a:ea typeface="Open Sans Bold"/>
                <a:cs typeface="Open Sans Bold"/>
                <a:sym typeface="Open Sans Bold"/>
              </a:rPr>
              <a:t>Double beam and single monochromator spectrophotometers.</a:t>
            </a:r>
          </a:p>
        </p:txBody>
      </p:sp>
      <p:sp>
        <p:nvSpPr>
          <p:cNvPr name="TextBox 105" id="105"/>
          <p:cNvSpPr txBox="true"/>
          <p:nvPr/>
        </p:nvSpPr>
        <p:spPr>
          <a:xfrm rot="0">
            <a:off x="16893055" y="4476099"/>
            <a:ext cx="659446" cy="326100"/>
          </a:xfrm>
          <a:prstGeom prst="rect">
            <a:avLst/>
          </a:prstGeom>
        </p:spPr>
        <p:txBody>
          <a:bodyPr anchor="t" rtlCol="false" tIns="0" lIns="0" bIns="0" rIns="0">
            <a:spAutoFit/>
          </a:bodyPr>
          <a:lstStyle/>
          <a:p>
            <a:pPr algn="ctr">
              <a:lnSpc>
                <a:spcPts val="1319"/>
              </a:lnSpc>
            </a:pPr>
            <a:r>
              <a:rPr lang="en-US" sz="942" b="true">
                <a:solidFill>
                  <a:srgbClr val="000000"/>
                </a:solidFill>
                <a:latin typeface="Open Sans Bold"/>
                <a:ea typeface="Open Sans Bold"/>
                <a:cs typeface="Open Sans Bold"/>
                <a:sym typeface="Open Sans Bold"/>
              </a:rPr>
              <a:t>Jasco V-670</a:t>
            </a:r>
          </a:p>
          <a:p>
            <a:pPr algn="ctr">
              <a:lnSpc>
                <a:spcPts val="1319"/>
              </a:lnSpc>
            </a:pPr>
          </a:p>
        </p:txBody>
      </p:sp>
      <p:sp>
        <p:nvSpPr>
          <p:cNvPr name="TextBox 106" id="106"/>
          <p:cNvSpPr txBox="true"/>
          <p:nvPr/>
        </p:nvSpPr>
        <p:spPr>
          <a:xfrm rot="0">
            <a:off x="15026546" y="2420183"/>
            <a:ext cx="482516" cy="160625"/>
          </a:xfrm>
          <a:prstGeom prst="rect">
            <a:avLst/>
          </a:prstGeom>
        </p:spPr>
        <p:txBody>
          <a:bodyPr anchor="t" rtlCol="false" tIns="0" lIns="0" bIns="0" rIns="0">
            <a:spAutoFit/>
          </a:bodyPr>
          <a:lstStyle/>
          <a:p>
            <a:pPr algn="ctr">
              <a:lnSpc>
                <a:spcPts val="1319"/>
              </a:lnSpc>
            </a:pPr>
            <a:r>
              <a:rPr lang="en-US" sz="942" b="true">
                <a:solidFill>
                  <a:srgbClr val="000000"/>
                </a:solidFill>
                <a:latin typeface="Open Sans Bold"/>
                <a:ea typeface="Open Sans Bold"/>
                <a:cs typeface="Open Sans Bold"/>
                <a:sym typeface="Open Sans Bold"/>
              </a:rPr>
              <a:t>Monitor</a:t>
            </a:r>
          </a:p>
        </p:txBody>
      </p:sp>
      <p:sp>
        <p:nvSpPr>
          <p:cNvPr name="TextBox 107" id="107"/>
          <p:cNvSpPr txBox="true"/>
          <p:nvPr/>
        </p:nvSpPr>
        <p:spPr>
          <a:xfrm rot="0">
            <a:off x="3622330" y="2636872"/>
            <a:ext cx="2111085" cy="383108"/>
          </a:xfrm>
          <a:prstGeom prst="rect">
            <a:avLst/>
          </a:prstGeom>
        </p:spPr>
        <p:txBody>
          <a:bodyPr anchor="t" rtlCol="false" tIns="0" lIns="0" bIns="0" rIns="0">
            <a:spAutoFit/>
          </a:bodyPr>
          <a:lstStyle/>
          <a:p>
            <a:pPr algn="ctr">
              <a:lnSpc>
                <a:spcPts val="3033"/>
              </a:lnSpc>
            </a:pPr>
            <a:r>
              <a:rPr lang="en-US" sz="2167" b="true">
                <a:solidFill>
                  <a:srgbClr val="000000"/>
                </a:solidFill>
                <a:latin typeface="Public Sans Bold"/>
                <a:ea typeface="Public Sans Bold"/>
                <a:cs typeface="Public Sans Bold"/>
                <a:sym typeface="Public Sans Bold"/>
              </a:rPr>
              <a:t>NaOH </a:t>
            </a:r>
          </a:p>
        </p:txBody>
      </p:sp>
      <p:sp>
        <p:nvSpPr>
          <p:cNvPr name="TextBox 108" id="108"/>
          <p:cNvSpPr txBox="true"/>
          <p:nvPr/>
        </p:nvSpPr>
        <p:spPr>
          <a:xfrm rot="0">
            <a:off x="2553756" y="-104977"/>
            <a:ext cx="7019731"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Desarrollo Experimental</a:t>
            </a:r>
          </a:p>
        </p:txBody>
      </p:sp>
      <p:sp>
        <p:nvSpPr>
          <p:cNvPr name="TextBox 109" id="109"/>
          <p:cNvSpPr txBox="true"/>
          <p:nvPr/>
        </p:nvSpPr>
        <p:spPr>
          <a:xfrm rot="0">
            <a:off x="936259" y="8890993"/>
            <a:ext cx="9492364" cy="611505"/>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Figura 27. A la izquierda el “Desarrollo experimental del decorado del SnO₂@GO”, a la derechaelprocesofotocatalitico del AM y R6G [11].</a:t>
            </a:r>
          </a:p>
        </p:txBody>
      </p:sp>
      <p:sp>
        <p:nvSpPr>
          <p:cNvPr name="TextBox 110" id="110"/>
          <p:cNvSpPr txBox="true"/>
          <p:nvPr/>
        </p:nvSpPr>
        <p:spPr>
          <a:xfrm rot="0">
            <a:off x="7195450" y="4830112"/>
            <a:ext cx="1090094" cy="351423"/>
          </a:xfrm>
          <a:prstGeom prst="rect">
            <a:avLst/>
          </a:prstGeom>
        </p:spPr>
        <p:txBody>
          <a:bodyPr anchor="t" rtlCol="false" tIns="0" lIns="0" bIns="0" rIns="0">
            <a:spAutoFit/>
          </a:bodyPr>
          <a:lstStyle/>
          <a:p>
            <a:pPr algn="ctr">
              <a:lnSpc>
                <a:spcPts val="2903"/>
              </a:lnSpc>
            </a:pPr>
            <a:r>
              <a:rPr lang="en-US" sz="2073">
                <a:solidFill>
                  <a:srgbClr val="000000"/>
                </a:solidFill>
                <a:latin typeface="Open Sans"/>
                <a:ea typeface="Open Sans"/>
                <a:cs typeface="Open Sans"/>
                <a:sym typeface="Open Sans"/>
              </a:rPr>
              <a:t>Sample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231711" y="2167961"/>
            <a:ext cx="9175827" cy="7269737"/>
          </a:xfrm>
          <a:custGeom>
            <a:avLst/>
            <a:gdLst/>
            <a:ahLst/>
            <a:cxnLst/>
            <a:rect r="r" b="b" t="t" l="l"/>
            <a:pathLst>
              <a:path h="7269737" w="9175827">
                <a:moveTo>
                  <a:pt x="0" y="0"/>
                </a:moveTo>
                <a:lnTo>
                  <a:pt x="9175827" y="0"/>
                </a:lnTo>
                <a:lnTo>
                  <a:pt x="9175827" y="7269738"/>
                </a:lnTo>
                <a:lnTo>
                  <a:pt x="0" y="7269738"/>
                </a:lnTo>
                <a:lnTo>
                  <a:pt x="0" y="0"/>
                </a:lnTo>
                <a:close/>
              </a:path>
            </a:pathLst>
          </a:custGeom>
          <a:blipFill>
            <a:blip r:embed="rId3"/>
            <a:stretch>
              <a:fillRect l="0" t="0" r="0" b="0"/>
            </a:stretch>
          </a:blipFill>
        </p:spPr>
      </p:sp>
      <p:sp>
        <p:nvSpPr>
          <p:cNvPr name="Freeform 7" id="7"/>
          <p:cNvSpPr/>
          <p:nvPr/>
        </p:nvSpPr>
        <p:spPr>
          <a:xfrm flipH="false" flipV="false" rot="0">
            <a:off x="9945261" y="2433452"/>
            <a:ext cx="6712010" cy="5420097"/>
          </a:xfrm>
          <a:custGeom>
            <a:avLst/>
            <a:gdLst/>
            <a:ahLst/>
            <a:cxnLst/>
            <a:rect r="r" b="b" t="t" l="l"/>
            <a:pathLst>
              <a:path h="5420097" w="6712010">
                <a:moveTo>
                  <a:pt x="0" y="0"/>
                </a:moveTo>
                <a:lnTo>
                  <a:pt x="6712010" y="0"/>
                </a:lnTo>
                <a:lnTo>
                  <a:pt x="6712010" y="5420096"/>
                </a:lnTo>
                <a:lnTo>
                  <a:pt x="0" y="5420096"/>
                </a:lnTo>
                <a:lnTo>
                  <a:pt x="0" y="0"/>
                </a:lnTo>
                <a:close/>
              </a:path>
            </a:pathLst>
          </a:custGeom>
          <a:blipFill>
            <a:blip r:embed="rId4"/>
            <a:stretch>
              <a:fillRect l="0" t="0" r="0" b="0"/>
            </a:stretch>
          </a:blipFill>
        </p:spPr>
      </p:sp>
      <p:sp>
        <p:nvSpPr>
          <p:cNvPr name="TextBox 8" id="8"/>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18</a:t>
            </a:r>
          </a:p>
        </p:txBody>
      </p:sp>
      <p:sp>
        <p:nvSpPr>
          <p:cNvPr name="TextBox 9" id="9"/>
          <p:cNvSpPr txBox="true"/>
          <p:nvPr/>
        </p:nvSpPr>
        <p:spPr>
          <a:xfrm rot="0">
            <a:off x="2563281" y="-104977"/>
            <a:ext cx="6086945"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Discusión y análisis de resultados</a:t>
            </a:r>
          </a:p>
        </p:txBody>
      </p:sp>
      <p:sp>
        <p:nvSpPr>
          <p:cNvPr name="TextBox 10" id="10"/>
          <p:cNvSpPr txBox="true"/>
          <p:nvPr/>
        </p:nvSpPr>
        <p:spPr>
          <a:xfrm rot="0">
            <a:off x="860571" y="9409124"/>
            <a:ext cx="9492364" cy="29718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Figura 28. Espectro de DRX.</a:t>
            </a:r>
          </a:p>
        </p:txBody>
      </p:sp>
      <p:sp>
        <p:nvSpPr>
          <p:cNvPr name="TextBox 11" id="11"/>
          <p:cNvSpPr txBox="true"/>
          <p:nvPr/>
        </p:nvSpPr>
        <p:spPr>
          <a:xfrm rot="0">
            <a:off x="9945261" y="1870781"/>
            <a:ext cx="9492364" cy="29718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Tabla 6. Tamaño cristalino.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028700" y="2267046"/>
            <a:ext cx="8881710" cy="7018512"/>
          </a:xfrm>
          <a:custGeom>
            <a:avLst/>
            <a:gdLst/>
            <a:ahLst/>
            <a:cxnLst/>
            <a:rect r="r" b="b" t="t" l="l"/>
            <a:pathLst>
              <a:path h="7018512" w="8881710">
                <a:moveTo>
                  <a:pt x="0" y="0"/>
                </a:moveTo>
                <a:lnTo>
                  <a:pt x="8881710" y="0"/>
                </a:lnTo>
                <a:lnTo>
                  <a:pt x="8881710" y="7018513"/>
                </a:lnTo>
                <a:lnTo>
                  <a:pt x="0" y="7018513"/>
                </a:lnTo>
                <a:lnTo>
                  <a:pt x="0" y="0"/>
                </a:lnTo>
                <a:close/>
              </a:path>
            </a:pathLst>
          </a:custGeom>
          <a:blipFill>
            <a:blip r:embed="rId3"/>
            <a:stretch>
              <a:fillRect l="0" t="0" r="0" b="0"/>
            </a:stretch>
          </a:blipFill>
        </p:spPr>
      </p:sp>
      <p:sp>
        <p:nvSpPr>
          <p:cNvPr name="Freeform 7" id="7"/>
          <p:cNvSpPr/>
          <p:nvPr/>
        </p:nvSpPr>
        <p:spPr>
          <a:xfrm flipH="false" flipV="false" rot="0">
            <a:off x="9910410" y="2665451"/>
            <a:ext cx="7945530" cy="3913470"/>
          </a:xfrm>
          <a:custGeom>
            <a:avLst/>
            <a:gdLst/>
            <a:ahLst/>
            <a:cxnLst/>
            <a:rect r="r" b="b" t="t" l="l"/>
            <a:pathLst>
              <a:path h="3913470" w="7945530">
                <a:moveTo>
                  <a:pt x="0" y="0"/>
                </a:moveTo>
                <a:lnTo>
                  <a:pt x="7945530" y="0"/>
                </a:lnTo>
                <a:lnTo>
                  <a:pt x="7945530" y="3913470"/>
                </a:lnTo>
                <a:lnTo>
                  <a:pt x="0" y="3913470"/>
                </a:lnTo>
                <a:lnTo>
                  <a:pt x="0" y="0"/>
                </a:lnTo>
                <a:close/>
              </a:path>
            </a:pathLst>
          </a:custGeom>
          <a:blipFill>
            <a:blip r:embed="rId4"/>
            <a:stretch>
              <a:fillRect l="0" t="0" r="0" b="0"/>
            </a:stretch>
          </a:blipFill>
        </p:spPr>
      </p:sp>
      <p:sp>
        <p:nvSpPr>
          <p:cNvPr name="TextBox 8" id="8"/>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19</a:t>
            </a:r>
          </a:p>
        </p:txBody>
      </p:sp>
      <p:sp>
        <p:nvSpPr>
          <p:cNvPr name="TextBox 9" id="9"/>
          <p:cNvSpPr txBox="true"/>
          <p:nvPr/>
        </p:nvSpPr>
        <p:spPr>
          <a:xfrm rot="0">
            <a:off x="2553756" y="-104977"/>
            <a:ext cx="6086945"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Discusión y análisis de resultados</a:t>
            </a:r>
          </a:p>
        </p:txBody>
      </p:sp>
      <p:sp>
        <p:nvSpPr>
          <p:cNvPr name="TextBox 10" id="10"/>
          <p:cNvSpPr txBox="true"/>
          <p:nvPr/>
        </p:nvSpPr>
        <p:spPr>
          <a:xfrm rot="0">
            <a:off x="860571" y="9409124"/>
            <a:ext cx="9492364" cy="29718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Figura 29. Espectro de DRX.</a:t>
            </a:r>
          </a:p>
        </p:txBody>
      </p:sp>
      <p:sp>
        <p:nvSpPr>
          <p:cNvPr name="TextBox 11" id="11"/>
          <p:cNvSpPr txBox="true"/>
          <p:nvPr/>
        </p:nvSpPr>
        <p:spPr>
          <a:xfrm rot="0">
            <a:off x="9910410" y="2238471"/>
            <a:ext cx="9492364" cy="29718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Tabla 7. Tamaño cristalino.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028700" y="2644077"/>
            <a:ext cx="7285354" cy="6510317"/>
          </a:xfrm>
          <a:custGeom>
            <a:avLst/>
            <a:gdLst/>
            <a:ahLst/>
            <a:cxnLst/>
            <a:rect r="r" b="b" t="t" l="l"/>
            <a:pathLst>
              <a:path h="6510317" w="7285354">
                <a:moveTo>
                  <a:pt x="0" y="0"/>
                </a:moveTo>
                <a:lnTo>
                  <a:pt x="7285354" y="0"/>
                </a:lnTo>
                <a:lnTo>
                  <a:pt x="7285354" y="6510317"/>
                </a:lnTo>
                <a:lnTo>
                  <a:pt x="0" y="6510317"/>
                </a:lnTo>
                <a:lnTo>
                  <a:pt x="0" y="0"/>
                </a:lnTo>
                <a:close/>
              </a:path>
            </a:pathLst>
          </a:custGeom>
          <a:blipFill>
            <a:blip r:embed="rId3"/>
            <a:stretch>
              <a:fillRect l="0" t="0" r="0" b="0"/>
            </a:stretch>
          </a:blipFill>
        </p:spPr>
      </p:sp>
      <p:sp>
        <p:nvSpPr>
          <p:cNvPr name="Freeform 7" id="7"/>
          <p:cNvSpPr/>
          <p:nvPr/>
        </p:nvSpPr>
        <p:spPr>
          <a:xfrm flipH="false" flipV="false" rot="0">
            <a:off x="8783301" y="2644077"/>
            <a:ext cx="7254164" cy="6641482"/>
          </a:xfrm>
          <a:custGeom>
            <a:avLst/>
            <a:gdLst/>
            <a:ahLst/>
            <a:cxnLst/>
            <a:rect r="r" b="b" t="t" l="l"/>
            <a:pathLst>
              <a:path h="6641482" w="7254164">
                <a:moveTo>
                  <a:pt x="0" y="0"/>
                </a:moveTo>
                <a:lnTo>
                  <a:pt x="7254164" y="0"/>
                </a:lnTo>
                <a:lnTo>
                  <a:pt x="7254164" y="6641482"/>
                </a:lnTo>
                <a:lnTo>
                  <a:pt x="0" y="6641482"/>
                </a:lnTo>
                <a:lnTo>
                  <a:pt x="0" y="0"/>
                </a:lnTo>
                <a:close/>
              </a:path>
            </a:pathLst>
          </a:custGeom>
          <a:blipFill>
            <a:blip r:embed="rId4"/>
            <a:stretch>
              <a:fillRect l="0" t="0" r="0" b="0"/>
            </a:stretch>
          </a:blipFill>
        </p:spPr>
      </p:sp>
      <p:sp>
        <p:nvSpPr>
          <p:cNvPr name="TextBox 8" id="8"/>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20</a:t>
            </a:r>
          </a:p>
        </p:txBody>
      </p:sp>
      <p:sp>
        <p:nvSpPr>
          <p:cNvPr name="TextBox 9" id="9"/>
          <p:cNvSpPr txBox="true"/>
          <p:nvPr/>
        </p:nvSpPr>
        <p:spPr>
          <a:xfrm rot="0">
            <a:off x="2553756" y="-104977"/>
            <a:ext cx="6086945"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Discusión y análisis de resultados</a:t>
            </a:r>
          </a:p>
        </p:txBody>
      </p:sp>
      <p:sp>
        <p:nvSpPr>
          <p:cNvPr name="TextBox 10" id="10"/>
          <p:cNvSpPr txBox="true"/>
          <p:nvPr/>
        </p:nvSpPr>
        <p:spPr>
          <a:xfrm rot="0">
            <a:off x="860571" y="9409124"/>
            <a:ext cx="9492364" cy="29718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Figura 30. Espectro de UV-vis.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45550" y="2310203"/>
            <a:ext cx="9841636" cy="6178099"/>
          </a:xfrm>
          <a:custGeom>
            <a:avLst/>
            <a:gdLst/>
            <a:ahLst/>
            <a:cxnLst/>
            <a:rect r="r" b="b" t="t" l="l"/>
            <a:pathLst>
              <a:path h="6178099" w="9841636">
                <a:moveTo>
                  <a:pt x="0" y="0"/>
                </a:moveTo>
                <a:lnTo>
                  <a:pt x="9841636" y="0"/>
                </a:lnTo>
                <a:lnTo>
                  <a:pt x="9841636" y="6178099"/>
                </a:lnTo>
                <a:lnTo>
                  <a:pt x="0" y="6178099"/>
                </a:lnTo>
                <a:lnTo>
                  <a:pt x="0" y="0"/>
                </a:lnTo>
                <a:close/>
              </a:path>
            </a:pathLst>
          </a:custGeom>
          <a:blipFill>
            <a:blip r:embed="rId3"/>
            <a:stretch>
              <a:fillRect l="0" t="0" r="0" b="0"/>
            </a:stretch>
          </a:blipFill>
        </p:spPr>
      </p:sp>
      <p:sp>
        <p:nvSpPr>
          <p:cNvPr name="Freeform 7" id="7"/>
          <p:cNvSpPr/>
          <p:nvPr/>
        </p:nvSpPr>
        <p:spPr>
          <a:xfrm flipH="false" flipV="false" rot="0">
            <a:off x="9890967" y="2638515"/>
            <a:ext cx="8270850" cy="4090377"/>
          </a:xfrm>
          <a:custGeom>
            <a:avLst/>
            <a:gdLst/>
            <a:ahLst/>
            <a:cxnLst/>
            <a:rect r="r" b="b" t="t" l="l"/>
            <a:pathLst>
              <a:path h="4090377" w="8270850">
                <a:moveTo>
                  <a:pt x="0" y="0"/>
                </a:moveTo>
                <a:lnTo>
                  <a:pt x="8270851" y="0"/>
                </a:lnTo>
                <a:lnTo>
                  <a:pt x="8270851" y="4090377"/>
                </a:lnTo>
                <a:lnTo>
                  <a:pt x="0" y="4090377"/>
                </a:lnTo>
                <a:lnTo>
                  <a:pt x="0" y="0"/>
                </a:lnTo>
                <a:close/>
              </a:path>
            </a:pathLst>
          </a:custGeom>
          <a:blipFill>
            <a:blip r:embed="rId4"/>
            <a:stretch>
              <a:fillRect l="0" t="0" r="0" b="0"/>
            </a:stretch>
          </a:blipFill>
        </p:spPr>
      </p:sp>
      <p:sp>
        <p:nvSpPr>
          <p:cNvPr name="TextBox 8" id="8"/>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21</a:t>
            </a:r>
          </a:p>
        </p:txBody>
      </p:sp>
      <p:sp>
        <p:nvSpPr>
          <p:cNvPr name="TextBox 9" id="9"/>
          <p:cNvSpPr txBox="true"/>
          <p:nvPr/>
        </p:nvSpPr>
        <p:spPr>
          <a:xfrm rot="0">
            <a:off x="2553756" y="-104977"/>
            <a:ext cx="6086945" cy="1794492"/>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Discusión y análisis de resultados</a:t>
            </a:r>
          </a:p>
        </p:txBody>
      </p:sp>
      <p:sp>
        <p:nvSpPr>
          <p:cNvPr name="TextBox 10" id="10"/>
          <p:cNvSpPr txBox="true"/>
          <p:nvPr/>
        </p:nvSpPr>
        <p:spPr>
          <a:xfrm rot="0">
            <a:off x="494822" y="8703570"/>
            <a:ext cx="9492364" cy="29718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Figura 31. Espectro de DRX.</a:t>
            </a:r>
          </a:p>
        </p:txBody>
      </p:sp>
      <p:sp>
        <p:nvSpPr>
          <p:cNvPr name="TextBox 11" id="11"/>
          <p:cNvSpPr txBox="true"/>
          <p:nvPr/>
        </p:nvSpPr>
        <p:spPr>
          <a:xfrm rot="0">
            <a:off x="9890967" y="2188935"/>
            <a:ext cx="9492364" cy="29718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Tabla 7. Tamaño cristalino.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6" id="6"/>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22</a:t>
            </a:r>
          </a:p>
        </p:txBody>
      </p:sp>
      <p:sp>
        <p:nvSpPr>
          <p:cNvPr name="TextBox 7" id="7"/>
          <p:cNvSpPr txBox="true"/>
          <p:nvPr/>
        </p:nvSpPr>
        <p:spPr>
          <a:xfrm rot="0">
            <a:off x="2553756" y="327037"/>
            <a:ext cx="6086945" cy="930463"/>
          </a:xfrm>
          <a:prstGeom prst="rect">
            <a:avLst/>
          </a:prstGeom>
        </p:spPr>
        <p:txBody>
          <a:bodyPr anchor="t" rtlCol="false" tIns="0" lIns="0" bIns="0" rIns="0">
            <a:spAutoFit/>
          </a:bodyPr>
          <a:lstStyle/>
          <a:p>
            <a:pPr algn="l">
              <a:lnSpc>
                <a:spcPts val="6838"/>
              </a:lnSpc>
            </a:pPr>
            <a:r>
              <a:rPr lang="en-US" sz="4884" b="true">
                <a:solidFill>
                  <a:srgbClr val="1A1E19"/>
                </a:solidFill>
                <a:latin typeface="Arial Bold"/>
                <a:ea typeface="Arial Bold"/>
                <a:cs typeface="Arial Bold"/>
                <a:sym typeface="Arial Bold"/>
              </a:rPr>
              <a:t>Trabajo futuro</a:t>
            </a:r>
          </a:p>
        </p:txBody>
      </p:sp>
      <p:grpSp>
        <p:nvGrpSpPr>
          <p:cNvPr name="Group 8" id="8"/>
          <p:cNvGrpSpPr/>
          <p:nvPr/>
        </p:nvGrpSpPr>
        <p:grpSpPr>
          <a:xfrm rot="0">
            <a:off x="1028700" y="2305864"/>
            <a:ext cx="9890722" cy="6848530"/>
            <a:chOff x="0" y="0"/>
            <a:chExt cx="13187629" cy="9131373"/>
          </a:xfrm>
        </p:grpSpPr>
        <p:sp>
          <p:nvSpPr>
            <p:cNvPr name="TextBox 9" id="9"/>
            <p:cNvSpPr txBox="true"/>
            <p:nvPr/>
          </p:nvSpPr>
          <p:spPr>
            <a:xfrm rot="0">
              <a:off x="0" y="178316"/>
              <a:ext cx="13187629" cy="8900434"/>
            </a:xfrm>
            <a:prstGeom prst="rect">
              <a:avLst/>
            </a:prstGeom>
          </p:spPr>
          <p:txBody>
            <a:bodyPr anchor="t" rtlCol="false" tIns="0" lIns="0" bIns="0" rIns="0">
              <a:spAutoFit/>
            </a:bodyPr>
            <a:lstStyle/>
            <a:p>
              <a:pPr algn="just" marL="916361" indent="-458181" lvl="1">
                <a:lnSpc>
                  <a:spcPts val="5942"/>
                </a:lnSpc>
                <a:buAutoNum type="arabicPeriod" startAt="1"/>
              </a:pPr>
              <a:r>
                <a:rPr lang="en-US" sz="4244">
                  <a:solidFill>
                    <a:srgbClr val="000000"/>
                  </a:solidFill>
                  <a:latin typeface="Open Sans"/>
                  <a:ea typeface="Open Sans"/>
                  <a:cs typeface="Open Sans"/>
                  <a:sym typeface="Open Sans"/>
                </a:rPr>
                <a:t>Concentración de la R6G</a:t>
              </a:r>
            </a:p>
            <a:p>
              <a:pPr algn="just" marL="916361" indent="-458181" lvl="1">
                <a:lnSpc>
                  <a:spcPts val="5942"/>
                </a:lnSpc>
                <a:buAutoNum type="arabicPeriod" startAt="1"/>
              </a:pPr>
              <a:r>
                <a:rPr lang="en-US" sz="4244">
                  <a:solidFill>
                    <a:srgbClr val="000000"/>
                  </a:solidFill>
                  <a:latin typeface="Open Sans"/>
                  <a:ea typeface="Open Sans"/>
                  <a:cs typeface="Open Sans"/>
                  <a:sym typeface="Open Sans"/>
                </a:rPr>
                <a:t>Oscuro del GO</a:t>
              </a:r>
            </a:p>
            <a:p>
              <a:pPr algn="just" marL="916361" indent="-458181" lvl="1">
                <a:lnSpc>
                  <a:spcPts val="5942"/>
                </a:lnSpc>
                <a:buAutoNum type="arabicPeriod" startAt="1"/>
              </a:pPr>
              <a:r>
                <a:rPr lang="en-US" sz="4244">
                  <a:solidFill>
                    <a:srgbClr val="000000"/>
                  </a:solidFill>
                  <a:latin typeface="Open Sans"/>
                  <a:ea typeface="Open Sans"/>
                  <a:cs typeface="Open Sans"/>
                  <a:sym typeface="Open Sans"/>
                </a:rPr>
                <a:t>Oscuro del SnO2</a:t>
              </a:r>
            </a:p>
            <a:p>
              <a:pPr algn="just" marL="916361" indent="-458181" lvl="1">
                <a:lnSpc>
                  <a:spcPts val="5942"/>
                </a:lnSpc>
                <a:buAutoNum type="arabicPeriod" startAt="1"/>
              </a:pPr>
              <a:r>
                <a:rPr lang="en-US" sz="4244">
                  <a:solidFill>
                    <a:srgbClr val="000000"/>
                  </a:solidFill>
                  <a:latin typeface="Open Sans"/>
                  <a:ea typeface="Open Sans"/>
                  <a:cs typeface="Open Sans"/>
                  <a:sym typeface="Open Sans"/>
                </a:rPr>
                <a:t>Oscuro del SnO2-GO</a:t>
              </a:r>
            </a:p>
            <a:p>
              <a:pPr algn="just" marL="916361" indent="-458181" lvl="1">
                <a:lnSpc>
                  <a:spcPts val="5942"/>
                </a:lnSpc>
                <a:buAutoNum type="arabicPeriod" startAt="1"/>
              </a:pPr>
              <a:r>
                <a:rPr lang="en-US" sz="4244">
                  <a:solidFill>
                    <a:srgbClr val="000000"/>
                  </a:solidFill>
                  <a:latin typeface="Open Sans"/>
                  <a:ea typeface="Open Sans"/>
                  <a:cs typeface="Open Sans"/>
                  <a:sym typeface="Open Sans"/>
                </a:rPr>
                <a:t>Oscuro de la R6G</a:t>
              </a:r>
            </a:p>
            <a:p>
              <a:pPr algn="just" marL="916361" indent="-458181" lvl="1">
                <a:lnSpc>
                  <a:spcPts val="5942"/>
                </a:lnSpc>
                <a:buAutoNum type="arabicPeriod" startAt="1"/>
              </a:pPr>
              <a:r>
                <a:rPr lang="en-US" sz="4244">
                  <a:solidFill>
                    <a:srgbClr val="000000"/>
                  </a:solidFill>
                  <a:latin typeface="Open Sans"/>
                  <a:ea typeface="Open Sans"/>
                  <a:cs typeface="Open Sans"/>
                  <a:sym typeface="Open Sans"/>
                </a:rPr>
                <a:t>UV del GO</a:t>
              </a:r>
            </a:p>
            <a:p>
              <a:pPr algn="just" marL="916361" indent="-458181" lvl="1">
                <a:lnSpc>
                  <a:spcPts val="5942"/>
                </a:lnSpc>
                <a:buAutoNum type="arabicPeriod" startAt="1"/>
              </a:pPr>
              <a:r>
                <a:rPr lang="en-US" sz="4244">
                  <a:solidFill>
                    <a:srgbClr val="000000"/>
                  </a:solidFill>
                  <a:latin typeface="Open Sans"/>
                  <a:ea typeface="Open Sans"/>
                  <a:cs typeface="Open Sans"/>
                  <a:sym typeface="Open Sans"/>
                </a:rPr>
                <a:t>UV del SnO2</a:t>
              </a:r>
            </a:p>
            <a:p>
              <a:pPr algn="just" marL="916361" indent="-458181" lvl="1">
                <a:lnSpc>
                  <a:spcPts val="5942"/>
                </a:lnSpc>
                <a:buAutoNum type="arabicPeriod" startAt="1"/>
              </a:pPr>
              <a:r>
                <a:rPr lang="en-US" sz="4244">
                  <a:solidFill>
                    <a:srgbClr val="000000"/>
                  </a:solidFill>
                  <a:latin typeface="Open Sans"/>
                  <a:ea typeface="Open Sans"/>
                  <a:cs typeface="Open Sans"/>
                  <a:sym typeface="Open Sans"/>
                </a:rPr>
                <a:t>UV del SnO2-GO</a:t>
              </a:r>
            </a:p>
            <a:p>
              <a:pPr algn="just" marL="916361" indent="-458181" lvl="1">
                <a:lnSpc>
                  <a:spcPts val="5942"/>
                </a:lnSpc>
                <a:buAutoNum type="arabicPeriod" startAt="1"/>
              </a:pPr>
              <a:r>
                <a:rPr lang="en-US" sz="4244">
                  <a:solidFill>
                    <a:srgbClr val="000000"/>
                  </a:solidFill>
                  <a:latin typeface="Open Sans"/>
                  <a:ea typeface="Open Sans"/>
                  <a:cs typeface="Open Sans"/>
                  <a:sym typeface="Open Sans"/>
                </a:rPr>
                <a:t>UV de la R6G </a:t>
              </a:r>
            </a:p>
          </p:txBody>
        </p:sp>
        <p:sp>
          <p:nvSpPr>
            <p:cNvPr name="Freeform 10" id="10"/>
            <p:cNvSpPr/>
            <p:nvPr/>
          </p:nvSpPr>
          <p:spPr>
            <a:xfrm flipH="false" flipV="false" rot="0">
              <a:off x="9547888" y="0"/>
              <a:ext cx="914135" cy="914135"/>
            </a:xfrm>
            <a:custGeom>
              <a:avLst/>
              <a:gdLst/>
              <a:ahLst/>
              <a:cxnLst/>
              <a:rect r="r" b="b" t="t" l="l"/>
              <a:pathLst>
                <a:path h="914135" w="914135">
                  <a:moveTo>
                    <a:pt x="0" y="0"/>
                  </a:moveTo>
                  <a:lnTo>
                    <a:pt x="914136" y="0"/>
                  </a:lnTo>
                  <a:lnTo>
                    <a:pt x="914136" y="914135"/>
                  </a:lnTo>
                  <a:lnTo>
                    <a:pt x="0" y="914135"/>
                  </a:lnTo>
                  <a:lnTo>
                    <a:pt x="0" y="0"/>
                  </a:lnTo>
                  <a:close/>
                </a:path>
              </a:pathLst>
            </a:custGeom>
            <a:blipFill>
              <a:blip r:embed="rId3"/>
              <a:stretch>
                <a:fillRect l="0" t="0" r="0" b="0"/>
              </a:stretch>
            </a:blipFill>
          </p:spPr>
        </p:sp>
        <p:sp>
          <p:nvSpPr>
            <p:cNvPr name="Freeform 11" id="11"/>
            <p:cNvSpPr/>
            <p:nvPr/>
          </p:nvSpPr>
          <p:spPr>
            <a:xfrm flipH="false" flipV="false" rot="0">
              <a:off x="8331514" y="3272876"/>
              <a:ext cx="890419" cy="890419"/>
            </a:xfrm>
            <a:custGeom>
              <a:avLst/>
              <a:gdLst/>
              <a:ahLst/>
              <a:cxnLst/>
              <a:rect r="r" b="b" t="t" l="l"/>
              <a:pathLst>
                <a:path h="890419" w="890419">
                  <a:moveTo>
                    <a:pt x="0" y="0"/>
                  </a:moveTo>
                  <a:lnTo>
                    <a:pt x="890419" y="0"/>
                  </a:lnTo>
                  <a:lnTo>
                    <a:pt x="890419" y="890419"/>
                  </a:lnTo>
                  <a:lnTo>
                    <a:pt x="0" y="890419"/>
                  </a:lnTo>
                  <a:lnTo>
                    <a:pt x="0" y="0"/>
                  </a:lnTo>
                  <a:close/>
                </a:path>
              </a:pathLst>
            </a:custGeom>
            <a:blipFill>
              <a:blip r:embed="rId4"/>
              <a:stretch>
                <a:fillRect l="0" t="0" r="0" b="0"/>
              </a:stretch>
            </a:blipFill>
          </p:spPr>
        </p:sp>
        <p:sp>
          <p:nvSpPr>
            <p:cNvPr name="Freeform 12" id="12"/>
            <p:cNvSpPr/>
            <p:nvPr/>
          </p:nvSpPr>
          <p:spPr>
            <a:xfrm flipH="false" flipV="false" rot="0">
              <a:off x="6697968" y="7053497"/>
              <a:ext cx="1105022" cy="1105022"/>
            </a:xfrm>
            <a:custGeom>
              <a:avLst/>
              <a:gdLst/>
              <a:ahLst/>
              <a:cxnLst/>
              <a:rect r="r" b="b" t="t" l="l"/>
              <a:pathLst>
                <a:path h="1105022" w="1105022">
                  <a:moveTo>
                    <a:pt x="0" y="0"/>
                  </a:moveTo>
                  <a:lnTo>
                    <a:pt x="1105022" y="0"/>
                  </a:lnTo>
                  <a:lnTo>
                    <a:pt x="1105022" y="1105022"/>
                  </a:lnTo>
                  <a:lnTo>
                    <a:pt x="0" y="1105022"/>
                  </a:lnTo>
                  <a:lnTo>
                    <a:pt x="0" y="0"/>
                  </a:lnTo>
                  <a:close/>
                </a:path>
              </a:pathLst>
            </a:custGeom>
            <a:blipFill>
              <a:blip r:embed="rId5"/>
              <a:stretch>
                <a:fillRect l="0" t="0" r="0" b="0"/>
              </a:stretch>
            </a:blipFill>
          </p:spPr>
        </p:sp>
        <p:sp>
          <p:nvSpPr>
            <p:cNvPr name="Freeform 13" id="13"/>
            <p:cNvSpPr/>
            <p:nvPr/>
          </p:nvSpPr>
          <p:spPr>
            <a:xfrm flipH="false" flipV="false" rot="0">
              <a:off x="5620960" y="8158519"/>
              <a:ext cx="972854" cy="972854"/>
            </a:xfrm>
            <a:custGeom>
              <a:avLst/>
              <a:gdLst/>
              <a:ahLst/>
              <a:cxnLst/>
              <a:rect r="r" b="b" t="t" l="l"/>
              <a:pathLst>
                <a:path h="972854" w="972854">
                  <a:moveTo>
                    <a:pt x="0" y="0"/>
                  </a:moveTo>
                  <a:lnTo>
                    <a:pt x="972855" y="0"/>
                  </a:lnTo>
                  <a:lnTo>
                    <a:pt x="972855" y="972854"/>
                  </a:lnTo>
                  <a:lnTo>
                    <a:pt x="0" y="972854"/>
                  </a:lnTo>
                  <a:lnTo>
                    <a:pt x="0" y="0"/>
                  </a:lnTo>
                  <a:close/>
                </a:path>
              </a:pathLst>
            </a:custGeom>
            <a:blipFill>
              <a:blip r:embed="rId6"/>
              <a:stretch>
                <a:fillRect l="0" t="0" r="0" b="0"/>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2383902"/>
            <a:ext cx="16101390" cy="5517011"/>
          </a:xfrm>
          <a:prstGeom prst="rect">
            <a:avLst/>
          </a:prstGeom>
        </p:spPr>
        <p:txBody>
          <a:bodyPr anchor="t" rtlCol="false" tIns="0" lIns="0" bIns="0" rIns="0">
            <a:spAutoFit/>
          </a:bodyPr>
          <a:lstStyle/>
          <a:p>
            <a:pPr algn="l">
              <a:lnSpc>
                <a:spcPts val="3679"/>
              </a:lnSpc>
            </a:pPr>
          </a:p>
          <a:p>
            <a:pPr algn="l" marL="496490" indent="-248245" lvl="1">
              <a:lnSpc>
                <a:spcPts val="3679"/>
              </a:lnSpc>
              <a:buFont typeface="Arial"/>
              <a:buChar char="•"/>
            </a:pPr>
            <a:r>
              <a:rPr lang="en-US" sz="2299">
                <a:solidFill>
                  <a:srgbClr val="363434"/>
                </a:solidFill>
                <a:latin typeface="Glacial Indifference"/>
                <a:ea typeface="Glacial Indifference"/>
                <a:cs typeface="Glacial Indifference"/>
                <a:sym typeface="Glacial Indifference"/>
              </a:rPr>
              <a:t>La estructura SnO₂@GO mostró una mejor dispersión y estabilidad gracias a las nanoesferas de carbono, mejorando la fotocatálisis y evitando la aglomeración de SnO₂. En pruebas de degradación de R6G y azul de metileno, SnO₂@GO mostró mayor actividad fotocatalítica comparado con SnO₂ solo.</a:t>
            </a:r>
          </a:p>
          <a:p>
            <a:pPr algn="l" marL="496490" indent="-248245" lvl="1">
              <a:lnSpc>
                <a:spcPts val="3679"/>
              </a:lnSpc>
              <a:buFont typeface="Arial"/>
              <a:buChar char="•"/>
            </a:pPr>
            <a:r>
              <a:rPr lang="en-US" sz="2299">
                <a:solidFill>
                  <a:srgbClr val="363434"/>
                </a:solidFill>
                <a:latin typeface="Glacial Indifference"/>
                <a:ea typeface="Glacial Indifference"/>
                <a:cs typeface="Glacial Indifference"/>
                <a:sym typeface="Glacial Indifference"/>
              </a:rPr>
              <a:t>El rendimiento fotocatalítico disminuyó con mayor concentración de catalizador debido a la dispersión de radiación UV. La degradación de R6G y AM se explicó por la formación de radicales OH•, generados por fotosensibilización del colorante y producción de especies oxidantes, utilizando un material económico y no tóxico, adecuado para Procesos de Oxidación Avanzada.</a:t>
            </a:r>
          </a:p>
          <a:p>
            <a:pPr algn="l" marL="496490" indent="-248245" lvl="1">
              <a:lnSpc>
                <a:spcPts val="3679"/>
              </a:lnSpc>
              <a:buFont typeface="Arial"/>
              <a:buChar char="•"/>
            </a:pPr>
            <a:r>
              <a:rPr lang="en-US" sz="2299">
                <a:solidFill>
                  <a:srgbClr val="363434"/>
                </a:solidFill>
                <a:latin typeface="Glacial Indifference"/>
                <a:ea typeface="Glacial Indifference"/>
                <a:cs typeface="Glacial Indifference"/>
                <a:sym typeface="Glacial Indifference"/>
              </a:rPr>
              <a:t>El GO absorbe el contaminante y el catalizador degrada el colorante.</a:t>
            </a:r>
          </a:p>
          <a:p>
            <a:pPr algn="l" marL="496490" indent="-248245" lvl="1">
              <a:lnSpc>
                <a:spcPts val="3679"/>
              </a:lnSpc>
              <a:buFont typeface="Arial"/>
              <a:buChar char="•"/>
            </a:pPr>
            <a:r>
              <a:rPr lang="en-US" sz="2299">
                <a:solidFill>
                  <a:srgbClr val="363434"/>
                </a:solidFill>
                <a:latin typeface="Glacial Indifference"/>
                <a:ea typeface="Glacial Indifference"/>
                <a:cs typeface="Glacial Indifference"/>
                <a:sym typeface="Glacial Indifference"/>
              </a:rPr>
              <a:t>Las condiciones ideales para el ZnO son a 140ºC, por 4.5 hr y un ph de 11.</a:t>
            </a:r>
          </a:p>
          <a:p>
            <a:pPr algn="l" marL="496490" indent="-248245" lvl="1">
              <a:lnSpc>
                <a:spcPts val="3679"/>
              </a:lnSpc>
              <a:buFont typeface="Arial"/>
              <a:buChar char="•"/>
            </a:pPr>
            <a:r>
              <a:rPr lang="en-US" sz="2299">
                <a:solidFill>
                  <a:srgbClr val="363434"/>
                </a:solidFill>
                <a:latin typeface="Glacial Indifference"/>
                <a:ea typeface="Glacial Indifference"/>
                <a:cs typeface="Glacial Indifference"/>
                <a:sym typeface="Glacial Indifference"/>
              </a:rPr>
              <a:t>Se logra observar la integracion del GO a la red cristalina del ZnO.</a:t>
            </a:r>
          </a:p>
          <a:p>
            <a:pPr algn="l">
              <a:lnSpc>
                <a:spcPts val="3679"/>
              </a:lnSpc>
            </a:pPr>
          </a:p>
        </p:txBody>
      </p:sp>
      <p:sp>
        <p:nvSpPr>
          <p:cNvPr name="TextBox 4" id="4"/>
          <p:cNvSpPr txBox="true"/>
          <p:nvPr/>
        </p:nvSpPr>
        <p:spPr>
          <a:xfrm rot="0">
            <a:off x="2450356" y="230532"/>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CONCLUSIONES</a:t>
            </a:r>
          </a:p>
        </p:txBody>
      </p:sp>
      <p:grpSp>
        <p:nvGrpSpPr>
          <p:cNvPr name="Group 5" id="5"/>
          <p:cNvGrpSpPr/>
          <p:nvPr/>
        </p:nvGrpSpPr>
        <p:grpSpPr>
          <a:xfrm rot="0">
            <a:off x="17130090" y="9285559"/>
            <a:ext cx="1182935" cy="950487"/>
            <a:chOff x="0" y="0"/>
            <a:chExt cx="311555" cy="250334"/>
          </a:xfrm>
        </p:grpSpPr>
        <p:sp>
          <p:nvSpPr>
            <p:cNvPr name="Freeform 6" id="6"/>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7" id="7"/>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8" id="8"/>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477466" y="3485824"/>
            <a:ext cx="3136046" cy="2860218"/>
          </a:xfrm>
          <a:custGeom>
            <a:avLst/>
            <a:gdLst/>
            <a:ahLst/>
            <a:cxnLst/>
            <a:rect r="r" b="b" t="t" l="l"/>
            <a:pathLst>
              <a:path h="2860218" w="3136046">
                <a:moveTo>
                  <a:pt x="0" y="0"/>
                </a:moveTo>
                <a:lnTo>
                  <a:pt x="3136046" y="0"/>
                </a:lnTo>
                <a:lnTo>
                  <a:pt x="3136046" y="2860218"/>
                </a:lnTo>
                <a:lnTo>
                  <a:pt x="0" y="2860218"/>
                </a:lnTo>
                <a:lnTo>
                  <a:pt x="0" y="0"/>
                </a:lnTo>
                <a:close/>
              </a:path>
            </a:pathLst>
          </a:custGeom>
          <a:blipFill>
            <a:blip r:embed="rId3"/>
            <a:stretch>
              <a:fillRect l="0" t="0" r="0" b="0"/>
            </a:stretch>
          </a:blipFill>
        </p:spPr>
      </p:sp>
      <p:sp>
        <p:nvSpPr>
          <p:cNvPr name="Freeform 7" id="7"/>
          <p:cNvSpPr/>
          <p:nvPr/>
        </p:nvSpPr>
        <p:spPr>
          <a:xfrm flipH="false" flipV="false" rot="0">
            <a:off x="5606678" y="3543051"/>
            <a:ext cx="3565642" cy="2802990"/>
          </a:xfrm>
          <a:custGeom>
            <a:avLst/>
            <a:gdLst/>
            <a:ahLst/>
            <a:cxnLst/>
            <a:rect r="r" b="b" t="t" l="l"/>
            <a:pathLst>
              <a:path h="2802990" w="3565642">
                <a:moveTo>
                  <a:pt x="0" y="0"/>
                </a:moveTo>
                <a:lnTo>
                  <a:pt x="3565642" y="0"/>
                </a:lnTo>
                <a:lnTo>
                  <a:pt x="3565642" y="2802991"/>
                </a:lnTo>
                <a:lnTo>
                  <a:pt x="0" y="2802991"/>
                </a:lnTo>
                <a:lnTo>
                  <a:pt x="0" y="0"/>
                </a:lnTo>
                <a:close/>
              </a:path>
            </a:pathLst>
          </a:custGeom>
          <a:blipFill>
            <a:blip r:embed="rId4"/>
            <a:stretch>
              <a:fillRect l="0" t="0" r="0" b="0"/>
            </a:stretch>
          </a:blipFill>
        </p:spPr>
      </p:sp>
      <p:sp>
        <p:nvSpPr>
          <p:cNvPr name="Freeform 8" id="8"/>
          <p:cNvSpPr/>
          <p:nvPr/>
        </p:nvSpPr>
        <p:spPr>
          <a:xfrm flipH="false" flipV="false" rot="0">
            <a:off x="10165486" y="3485824"/>
            <a:ext cx="2748053" cy="2860218"/>
          </a:xfrm>
          <a:custGeom>
            <a:avLst/>
            <a:gdLst/>
            <a:ahLst/>
            <a:cxnLst/>
            <a:rect r="r" b="b" t="t" l="l"/>
            <a:pathLst>
              <a:path h="2860218" w="2748053">
                <a:moveTo>
                  <a:pt x="0" y="0"/>
                </a:moveTo>
                <a:lnTo>
                  <a:pt x="2748053" y="0"/>
                </a:lnTo>
                <a:lnTo>
                  <a:pt x="2748053" y="2860218"/>
                </a:lnTo>
                <a:lnTo>
                  <a:pt x="0" y="2860218"/>
                </a:lnTo>
                <a:lnTo>
                  <a:pt x="0" y="0"/>
                </a:lnTo>
                <a:close/>
              </a:path>
            </a:pathLst>
          </a:custGeom>
          <a:blipFill>
            <a:blip r:embed="rId5"/>
            <a:stretch>
              <a:fillRect l="0" t="0" r="0" b="0"/>
            </a:stretch>
          </a:blipFill>
        </p:spPr>
      </p:sp>
      <p:sp>
        <p:nvSpPr>
          <p:cNvPr name="Freeform 9" id="9"/>
          <p:cNvSpPr/>
          <p:nvPr/>
        </p:nvSpPr>
        <p:spPr>
          <a:xfrm flipH="false" flipV="false" rot="0">
            <a:off x="13348914" y="3543051"/>
            <a:ext cx="3499592" cy="2802990"/>
          </a:xfrm>
          <a:custGeom>
            <a:avLst/>
            <a:gdLst/>
            <a:ahLst/>
            <a:cxnLst/>
            <a:rect r="r" b="b" t="t" l="l"/>
            <a:pathLst>
              <a:path h="2802990" w="3499592">
                <a:moveTo>
                  <a:pt x="0" y="0"/>
                </a:moveTo>
                <a:lnTo>
                  <a:pt x="3499593" y="0"/>
                </a:lnTo>
                <a:lnTo>
                  <a:pt x="3499593" y="2802991"/>
                </a:lnTo>
                <a:lnTo>
                  <a:pt x="0" y="2802991"/>
                </a:lnTo>
                <a:lnTo>
                  <a:pt x="0" y="0"/>
                </a:lnTo>
                <a:close/>
              </a:path>
            </a:pathLst>
          </a:custGeom>
          <a:blipFill>
            <a:blip r:embed="rId6"/>
            <a:stretch>
              <a:fillRect l="-12981" t="-28093" r="-11250" b="-27013"/>
            </a:stretch>
          </a:blipFill>
        </p:spPr>
      </p:sp>
      <p:sp>
        <p:nvSpPr>
          <p:cNvPr name="Freeform 10" id="10"/>
          <p:cNvSpPr/>
          <p:nvPr/>
        </p:nvSpPr>
        <p:spPr>
          <a:xfrm flipH="false" flipV="false" rot="0">
            <a:off x="7772933" y="6828856"/>
            <a:ext cx="2798775" cy="2798775"/>
          </a:xfrm>
          <a:custGeom>
            <a:avLst/>
            <a:gdLst/>
            <a:ahLst/>
            <a:cxnLst/>
            <a:rect r="r" b="b" t="t" l="l"/>
            <a:pathLst>
              <a:path h="2798775" w="2798775">
                <a:moveTo>
                  <a:pt x="0" y="0"/>
                </a:moveTo>
                <a:lnTo>
                  <a:pt x="2798774" y="0"/>
                </a:lnTo>
                <a:lnTo>
                  <a:pt x="2798774" y="2798775"/>
                </a:lnTo>
                <a:lnTo>
                  <a:pt x="0" y="2798775"/>
                </a:lnTo>
                <a:lnTo>
                  <a:pt x="0" y="0"/>
                </a:lnTo>
                <a:close/>
              </a:path>
            </a:pathLst>
          </a:custGeom>
          <a:blipFill>
            <a:blip r:embed="rId7"/>
            <a:stretch>
              <a:fillRect l="0" t="0" r="0" b="0"/>
            </a:stretch>
          </a:blipFill>
        </p:spPr>
      </p:sp>
      <p:sp>
        <p:nvSpPr>
          <p:cNvPr name="TextBox 11" id="11"/>
          <p:cNvSpPr txBox="true"/>
          <p:nvPr/>
        </p:nvSpPr>
        <p:spPr>
          <a:xfrm rot="0">
            <a:off x="1439493" y="1788292"/>
            <a:ext cx="15409013" cy="1697531"/>
          </a:xfrm>
          <a:prstGeom prst="rect">
            <a:avLst/>
          </a:prstGeom>
        </p:spPr>
        <p:txBody>
          <a:bodyPr anchor="t" rtlCol="false" tIns="0" lIns="0" bIns="0" rIns="0">
            <a:spAutoFit/>
          </a:bodyPr>
          <a:lstStyle/>
          <a:p>
            <a:pPr algn="ctr">
              <a:lnSpc>
                <a:spcPts val="12482"/>
              </a:lnSpc>
            </a:pPr>
            <a:r>
              <a:rPr lang="en-US" b="true" sz="8915">
                <a:solidFill>
                  <a:srgbClr val="1A1E19"/>
                </a:solidFill>
                <a:latin typeface="Arial Bold"/>
                <a:ea typeface="Arial Bold"/>
                <a:cs typeface="Arial Bold"/>
                <a:sym typeface="Arial Bold"/>
              </a:rPr>
              <a:t>AGRADECIMIENTOS</a:t>
            </a:r>
          </a:p>
        </p:txBody>
      </p:sp>
      <p:sp>
        <p:nvSpPr>
          <p:cNvPr name="TextBox 12" id="12"/>
          <p:cNvSpPr txBox="true"/>
          <p:nvPr/>
        </p:nvSpPr>
        <p:spPr>
          <a:xfrm rot="0">
            <a:off x="17281249" y="8916269"/>
            <a:ext cx="880616"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24</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39493" y="4125279"/>
            <a:ext cx="15409013" cy="1693543"/>
          </a:xfrm>
          <a:prstGeom prst="rect">
            <a:avLst/>
          </a:prstGeom>
        </p:spPr>
        <p:txBody>
          <a:bodyPr anchor="t" rtlCol="false" tIns="0" lIns="0" bIns="0" rIns="0">
            <a:spAutoFit/>
          </a:bodyPr>
          <a:lstStyle/>
          <a:p>
            <a:pPr algn="l">
              <a:lnSpc>
                <a:spcPts val="12482"/>
              </a:lnSpc>
            </a:pPr>
            <a:r>
              <a:rPr lang="en-US" b="true" sz="8915">
                <a:solidFill>
                  <a:srgbClr val="1A1E19"/>
                </a:solidFill>
                <a:latin typeface="Arial Bold"/>
                <a:ea typeface="Arial Bold"/>
                <a:cs typeface="Arial Bold"/>
                <a:sym typeface="Arial Bold"/>
              </a:rPr>
              <a:t>DIAPOSITIVAS DE APOYO</a:t>
            </a:r>
          </a:p>
        </p:txBody>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6" id="6"/>
          <p:cNvSpPr txBox="true"/>
          <p:nvPr/>
        </p:nvSpPr>
        <p:spPr>
          <a:xfrm rot="0">
            <a:off x="2500760" y="385445"/>
            <a:ext cx="7258675" cy="1067435"/>
          </a:xfrm>
          <a:prstGeom prst="rect">
            <a:avLst/>
          </a:prstGeom>
        </p:spPr>
        <p:txBody>
          <a:bodyPr anchor="t" rtlCol="false" tIns="0" lIns="0" bIns="0" rIns="0">
            <a:spAutoFit/>
          </a:bodyPr>
          <a:lstStyle/>
          <a:p>
            <a:pPr algn="l">
              <a:lnSpc>
                <a:spcPts val="7840"/>
              </a:lnSpc>
            </a:pPr>
            <a:r>
              <a:rPr lang="en-US" sz="5600" b="true">
                <a:solidFill>
                  <a:srgbClr val="1A1E19"/>
                </a:solidFill>
                <a:latin typeface="Arial Bold"/>
                <a:ea typeface="Arial Bold"/>
                <a:cs typeface="Arial Bold"/>
                <a:sym typeface="Arial Bold"/>
              </a:rPr>
              <a:t>Problematica</a:t>
            </a:r>
          </a:p>
        </p:txBody>
      </p:sp>
      <p:sp>
        <p:nvSpPr>
          <p:cNvPr name="TextBox 7" id="7"/>
          <p:cNvSpPr txBox="true"/>
          <p:nvPr/>
        </p:nvSpPr>
        <p:spPr>
          <a:xfrm rot="0">
            <a:off x="17501366" y="8916269"/>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a:t>
            </a:r>
          </a:p>
        </p:txBody>
      </p:sp>
      <p:sp>
        <p:nvSpPr>
          <p:cNvPr name="Freeform 8" id="8"/>
          <p:cNvSpPr/>
          <p:nvPr/>
        </p:nvSpPr>
        <p:spPr>
          <a:xfrm flipH="false" flipV="false" rot="0">
            <a:off x="26717" y="1767555"/>
            <a:ext cx="7069730" cy="6123044"/>
          </a:xfrm>
          <a:custGeom>
            <a:avLst/>
            <a:gdLst/>
            <a:ahLst/>
            <a:cxnLst/>
            <a:rect r="r" b="b" t="t" l="l"/>
            <a:pathLst>
              <a:path h="6123044" w="7069730">
                <a:moveTo>
                  <a:pt x="0" y="0"/>
                </a:moveTo>
                <a:lnTo>
                  <a:pt x="7069729" y="0"/>
                </a:lnTo>
                <a:lnTo>
                  <a:pt x="7069729" y="6123044"/>
                </a:lnTo>
                <a:lnTo>
                  <a:pt x="0" y="6123044"/>
                </a:lnTo>
                <a:lnTo>
                  <a:pt x="0" y="0"/>
                </a:lnTo>
                <a:close/>
              </a:path>
            </a:pathLst>
          </a:custGeom>
          <a:blipFill>
            <a:blip r:embed="rId4"/>
            <a:stretch>
              <a:fillRect l="0" t="-26702" r="0" b="-13474"/>
            </a:stretch>
          </a:blipFill>
        </p:spPr>
      </p:sp>
      <p:grpSp>
        <p:nvGrpSpPr>
          <p:cNvPr name="Group 9" id="9"/>
          <p:cNvGrpSpPr/>
          <p:nvPr/>
        </p:nvGrpSpPr>
        <p:grpSpPr>
          <a:xfrm rot="0">
            <a:off x="6600901" y="1866653"/>
            <a:ext cx="2200610" cy="1636406"/>
            <a:chOff x="0" y="0"/>
            <a:chExt cx="2934146" cy="2181875"/>
          </a:xfrm>
        </p:grpSpPr>
        <p:sp>
          <p:nvSpPr>
            <p:cNvPr name="Freeform 10" id="10"/>
            <p:cNvSpPr/>
            <p:nvPr/>
          </p:nvSpPr>
          <p:spPr>
            <a:xfrm flipH="false" flipV="false" rot="0">
              <a:off x="45590" y="767418"/>
              <a:ext cx="2888556" cy="832425"/>
            </a:xfrm>
            <a:custGeom>
              <a:avLst/>
              <a:gdLst/>
              <a:ahLst/>
              <a:cxnLst/>
              <a:rect r="r" b="b" t="t" l="l"/>
              <a:pathLst>
                <a:path h="832425" w="2888556">
                  <a:moveTo>
                    <a:pt x="0" y="0"/>
                  </a:moveTo>
                  <a:lnTo>
                    <a:pt x="2888556" y="0"/>
                  </a:lnTo>
                  <a:lnTo>
                    <a:pt x="2888556" y="832425"/>
                  </a:lnTo>
                  <a:lnTo>
                    <a:pt x="0" y="832425"/>
                  </a:lnTo>
                  <a:lnTo>
                    <a:pt x="0" y="0"/>
                  </a:lnTo>
                  <a:close/>
                </a:path>
              </a:pathLst>
            </a:custGeom>
            <a:blipFill>
              <a:blip r:embed="rId5"/>
              <a:stretch>
                <a:fillRect l="-125555" t="-136942" r="-139854" b="-1302475"/>
              </a:stretch>
            </a:blipFill>
          </p:spPr>
        </p:sp>
        <p:sp>
          <p:nvSpPr>
            <p:cNvPr name="Freeform 11" id="11"/>
            <p:cNvSpPr/>
            <p:nvPr/>
          </p:nvSpPr>
          <p:spPr>
            <a:xfrm flipH="false" flipV="false" rot="0">
              <a:off x="0" y="1599843"/>
              <a:ext cx="2810694" cy="582032"/>
            </a:xfrm>
            <a:custGeom>
              <a:avLst/>
              <a:gdLst/>
              <a:ahLst/>
              <a:cxnLst/>
              <a:rect r="r" b="b" t="t" l="l"/>
              <a:pathLst>
                <a:path h="582032" w="2810694">
                  <a:moveTo>
                    <a:pt x="0" y="0"/>
                  </a:moveTo>
                  <a:lnTo>
                    <a:pt x="2810694" y="0"/>
                  </a:lnTo>
                  <a:lnTo>
                    <a:pt x="2810694" y="582032"/>
                  </a:lnTo>
                  <a:lnTo>
                    <a:pt x="0" y="582032"/>
                  </a:lnTo>
                  <a:lnTo>
                    <a:pt x="0" y="0"/>
                  </a:lnTo>
                  <a:close/>
                </a:path>
              </a:pathLst>
            </a:custGeom>
            <a:blipFill>
              <a:blip r:embed="rId6"/>
              <a:stretch>
                <a:fillRect l="-255969" t="-209639" r="-41369" b="-2019895"/>
              </a:stretch>
            </a:blipFill>
          </p:spPr>
        </p:sp>
        <p:sp>
          <p:nvSpPr>
            <p:cNvPr name="Freeform 12" id="12"/>
            <p:cNvSpPr/>
            <p:nvPr/>
          </p:nvSpPr>
          <p:spPr>
            <a:xfrm flipH="false" flipV="false" rot="0">
              <a:off x="45590" y="0"/>
              <a:ext cx="2810694" cy="679184"/>
            </a:xfrm>
            <a:custGeom>
              <a:avLst/>
              <a:gdLst/>
              <a:ahLst/>
              <a:cxnLst/>
              <a:rect r="r" b="b" t="t" l="l"/>
              <a:pathLst>
                <a:path h="679184" w="2810694">
                  <a:moveTo>
                    <a:pt x="0" y="0"/>
                  </a:moveTo>
                  <a:lnTo>
                    <a:pt x="2810694" y="0"/>
                  </a:lnTo>
                  <a:lnTo>
                    <a:pt x="2810694" y="679184"/>
                  </a:lnTo>
                  <a:lnTo>
                    <a:pt x="0" y="679184"/>
                  </a:lnTo>
                  <a:lnTo>
                    <a:pt x="0" y="0"/>
                  </a:lnTo>
                  <a:close/>
                </a:path>
              </a:pathLst>
            </a:custGeom>
            <a:blipFill>
              <a:blip r:embed="rId7"/>
              <a:stretch>
                <a:fillRect l="-8784" t="-173389" r="-279163" b="-1675740"/>
              </a:stretch>
            </a:blipFill>
          </p:spPr>
        </p:sp>
      </p:grpSp>
      <p:sp>
        <p:nvSpPr>
          <p:cNvPr name="TextBox 13" id="13"/>
          <p:cNvSpPr txBox="true"/>
          <p:nvPr/>
        </p:nvSpPr>
        <p:spPr>
          <a:xfrm rot="0">
            <a:off x="592993" y="8359619"/>
            <a:ext cx="5166164" cy="297180"/>
          </a:xfrm>
          <a:prstGeom prst="rect">
            <a:avLst/>
          </a:prstGeom>
        </p:spPr>
        <p:txBody>
          <a:bodyPr anchor="t" rtlCol="false" tIns="0" lIns="0" bIns="0" rIns="0">
            <a:spAutoFit/>
          </a:bodyPr>
          <a:lstStyle/>
          <a:p>
            <a:pPr algn="l">
              <a:lnSpc>
                <a:spcPts val="2520"/>
              </a:lnSpc>
            </a:pPr>
            <a:r>
              <a:rPr lang="en-US" sz="1800">
                <a:solidFill>
                  <a:srgbClr val="000000"/>
                </a:solidFill>
                <a:latin typeface="Open Sans"/>
                <a:ea typeface="Open Sans"/>
                <a:cs typeface="Open Sans"/>
                <a:sym typeface="Open Sans"/>
              </a:rPr>
              <a:t>Figura 1. Los 9 límites planetarios [1].</a:t>
            </a:r>
          </a:p>
        </p:txBody>
      </p:sp>
      <p:sp>
        <p:nvSpPr>
          <p:cNvPr name="TextBox 14" id="14"/>
          <p:cNvSpPr txBox="true"/>
          <p:nvPr/>
        </p:nvSpPr>
        <p:spPr>
          <a:xfrm rot="0">
            <a:off x="302019" y="9125819"/>
            <a:ext cx="12281785" cy="1369060"/>
          </a:xfrm>
          <a:prstGeom prst="rect">
            <a:avLst/>
          </a:prstGeom>
        </p:spPr>
        <p:txBody>
          <a:bodyPr anchor="t" rtlCol="false" tIns="0" lIns="0" bIns="0" rIns="0">
            <a:spAutoFit/>
          </a:bodyPr>
          <a:lstStyle/>
          <a:p>
            <a:pPr algn="just">
              <a:lnSpc>
                <a:spcPts val="2239"/>
              </a:lnSpc>
            </a:pPr>
            <a:r>
              <a:rPr lang="en-US" sz="1599">
                <a:solidFill>
                  <a:srgbClr val="000000"/>
                </a:solidFill>
                <a:latin typeface="Open Sans"/>
                <a:ea typeface="Open Sans"/>
                <a:cs typeface="Open Sans"/>
                <a:sym typeface="Open Sans"/>
              </a:rPr>
              <a:t> [1]BBC News Mundo. (2021, 8 noviembre). Medio ambiente: cuáles son los 9 límites que mantienen a la Tierra en equilibrio (y qué riesgos corremos por haber pasado 4). BBC News Mundo. https://www.bbc.com/mundo/noticias-58954923</a:t>
            </a:r>
          </a:p>
          <a:p>
            <a:pPr algn="just">
              <a:lnSpc>
                <a:spcPts val="2239"/>
              </a:lnSpc>
            </a:pPr>
            <a:r>
              <a:rPr lang="en-US" sz="1599">
                <a:solidFill>
                  <a:srgbClr val="000000"/>
                </a:solidFill>
                <a:latin typeface="Open Sans"/>
                <a:ea typeface="Open Sans"/>
                <a:cs typeface="Open Sans"/>
                <a:sym typeface="Open Sans"/>
              </a:rPr>
              <a:t>[2]Del Estado de Hidalgo, U. A. (s. f.). Contaminación generada por colorantes de la industria textil. https://www.uaeh.edu.mx/scige/boletin/prepa4/n3/e1.html</a:t>
            </a:r>
          </a:p>
          <a:p>
            <a:pPr algn="just">
              <a:lnSpc>
                <a:spcPts val="2239"/>
              </a:lnSpc>
            </a:pPr>
          </a:p>
        </p:txBody>
      </p:sp>
      <p:sp>
        <p:nvSpPr>
          <p:cNvPr name="Freeform 15" id="15"/>
          <p:cNvSpPr/>
          <p:nvPr/>
        </p:nvSpPr>
        <p:spPr>
          <a:xfrm flipH="false" flipV="false" rot="0">
            <a:off x="8359207" y="4361975"/>
            <a:ext cx="9362350" cy="2729307"/>
          </a:xfrm>
          <a:custGeom>
            <a:avLst/>
            <a:gdLst/>
            <a:ahLst/>
            <a:cxnLst/>
            <a:rect r="r" b="b" t="t" l="l"/>
            <a:pathLst>
              <a:path h="2729307" w="9362350">
                <a:moveTo>
                  <a:pt x="0" y="0"/>
                </a:moveTo>
                <a:lnTo>
                  <a:pt x="9362350" y="0"/>
                </a:lnTo>
                <a:lnTo>
                  <a:pt x="9362350" y="2729307"/>
                </a:lnTo>
                <a:lnTo>
                  <a:pt x="0" y="2729307"/>
                </a:lnTo>
                <a:lnTo>
                  <a:pt x="0" y="0"/>
                </a:lnTo>
                <a:close/>
              </a:path>
            </a:pathLst>
          </a:custGeom>
          <a:blipFill>
            <a:blip r:embed="rId8"/>
            <a:stretch>
              <a:fillRect l="0" t="0" r="0" b="0"/>
            </a:stretch>
          </a:blipFill>
        </p:spPr>
      </p:sp>
      <p:sp>
        <p:nvSpPr>
          <p:cNvPr name="TextBox 16" id="16"/>
          <p:cNvSpPr txBox="true"/>
          <p:nvPr/>
        </p:nvSpPr>
        <p:spPr>
          <a:xfrm rot="0">
            <a:off x="8406981" y="3398284"/>
            <a:ext cx="9266803" cy="963691"/>
          </a:xfrm>
          <a:prstGeom prst="rect">
            <a:avLst/>
          </a:prstGeom>
        </p:spPr>
        <p:txBody>
          <a:bodyPr anchor="t" rtlCol="false" tIns="0" lIns="0" bIns="0" rIns="0">
            <a:spAutoFit/>
          </a:bodyPr>
          <a:lstStyle/>
          <a:p>
            <a:pPr algn="l">
              <a:lnSpc>
                <a:spcPts val="3713"/>
              </a:lnSpc>
              <a:spcBef>
                <a:spcPct val="0"/>
              </a:spcBef>
            </a:pPr>
            <a:r>
              <a:rPr lang="en-US" sz="2652">
                <a:solidFill>
                  <a:srgbClr val="000000"/>
                </a:solidFill>
                <a:latin typeface="Arial"/>
                <a:ea typeface="Arial"/>
                <a:cs typeface="Arial"/>
                <a:sym typeface="Arial"/>
              </a:rPr>
              <a:t>Tabla 1. Concentraciones de color y cantidad de agua generada por algunas industrias. [2]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273723" y="4509396"/>
            <a:ext cx="730521" cy="2699752"/>
          </a:xfrm>
          <a:custGeom>
            <a:avLst/>
            <a:gdLst/>
            <a:ahLst/>
            <a:cxnLst/>
            <a:rect r="r" b="b" t="t" l="l"/>
            <a:pathLst>
              <a:path h="2699752" w="730521">
                <a:moveTo>
                  <a:pt x="0" y="0"/>
                </a:moveTo>
                <a:lnTo>
                  <a:pt x="730521" y="0"/>
                </a:lnTo>
                <a:lnTo>
                  <a:pt x="730521" y="2699752"/>
                </a:lnTo>
                <a:lnTo>
                  <a:pt x="0" y="2699752"/>
                </a:lnTo>
                <a:lnTo>
                  <a:pt x="0" y="0"/>
                </a:lnTo>
                <a:close/>
              </a:path>
            </a:pathLst>
          </a:custGeom>
          <a:blipFill>
            <a:blip r:embed="rId4"/>
            <a:stretch>
              <a:fillRect l="0" t="0" r="0" b="0"/>
            </a:stretch>
          </a:blipFill>
        </p:spPr>
      </p:sp>
      <p:sp>
        <p:nvSpPr>
          <p:cNvPr name="Freeform 4" id="4"/>
          <p:cNvSpPr/>
          <p:nvPr/>
        </p:nvSpPr>
        <p:spPr>
          <a:xfrm flipH="false" flipV="false" rot="0">
            <a:off x="12474664" y="1640344"/>
            <a:ext cx="4070852" cy="3673833"/>
          </a:xfrm>
          <a:custGeom>
            <a:avLst/>
            <a:gdLst/>
            <a:ahLst/>
            <a:cxnLst/>
            <a:rect r="r" b="b" t="t" l="l"/>
            <a:pathLst>
              <a:path h="3673833" w="4070852">
                <a:moveTo>
                  <a:pt x="0" y="0"/>
                </a:moveTo>
                <a:lnTo>
                  <a:pt x="4070851" y="0"/>
                </a:lnTo>
                <a:lnTo>
                  <a:pt x="4070851" y="3673833"/>
                </a:lnTo>
                <a:lnTo>
                  <a:pt x="0" y="3673833"/>
                </a:lnTo>
                <a:lnTo>
                  <a:pt x="0" y="0"/>
                </a:lnTo>
                <a:close/>
              </a:path>
            </a:pathLst>
          </a:custGeom>
          <a:blipFill>
            <a:blip r:embed="rId5"/>
            <a:stretch>
              <a:fillRect l="-15231" t="-4157" r="-13200" b="-4770"/>
            </a:stretch>
          </a:blipFill>
        </p:spPr>
      </p:sp>
      <p:sp>
        <p:nvSpPr>
          <p:cNvPr name="Freeform 5" id="5"/>
          <p:cNvSpPr/>
          <p:nvPr/>
        </p:nvSpPr>
        <p:spPr>
          <a:xfrm flipH="false" flipV="false" rot="0">
            <a:off x="12474664" y="5314177"/>
            <a:ext cx="4238013" cy="4144361"/>
          </a:xfrm>
          <a:custGeom>
            <a:avLst/>
            <a:gdLst/>
            <a:ahLst/>
            <a:cxnLst/>
            <a:rect r="r" b="b" t="t" l="l"/>
            <a:pathLst>
              <a:path h="4144361" w="4238013">
                <a:moveTo>
                  <a:pt x="0" y="0"/>
                </a:moveTo>
                <a:lnTo>
                  <a:pt x="4238013" y="0"/>
                </a:lnTo>
                <a:lnTo>
                  <a:pt x="4238013" y="4144360"/>
                </a:lnTo>
                <a:lnTo>
                  <a:pt x="0" y="4144360"/>
                </a:lnTo>
                <a:lnTo>
                  <a:pt x="0" y="0"/>
                </a:lnTo>
                <a:close/>
              </a:path>
            </a:pathLst>
          </a:custGeom>
          <a:blipFill>
            <a:blip r:embed="rId6"/>
            <a:stretch>
              <a:fillRect l="-13880" t="0" r="-13880" b="0"/>
            </a:stretch>
          </a:blipFill>
        </p:spPr>
      </p:sp>
      <p:sp>
        <p:nvSpPr>
          <p:cNvPr name="TextBox 6" id="6"/>
          <p:cNvSpPr txBox="true"/>
          <p:nvPr/>
        </p:nvSpPr>
        <p:spPr>
          <a:xfrm rot="0">
            <a:off x="351284" y="1761764"/>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AZUL DE METILENO</a:t>
            </a:r>
          </a:p>
        </p:txBody>
      </p:sp>
      <p:sp>
        <p:nvSpPr>
          <p:cNvPr name="Freeform 7" id="7"/>
          <p:cNvSpPr/>
          <p:nvPr/>
        </p:nvSpPr>
        <p:spPr>
          <a:xfrm flipH="false" flipV="false" rot="0">
            <a:off x="8085403" y="5489424"/>
            <a:ext cx="4220004" cy="3796134"/>
          </a:xfrm>
          <a:custGeom>
            <a:avLst/>
            <a:gdLst/>
            <a:ahLst/>
            <a:cxnLst/>
            <a:rect r="r" b="b" t="t" l="l"/>
            <a:pathLst>
              <a:path h="3796134" w="4220004">
                <a:moveTo>
                  <a:pt x="0" y="0"/>
                </a:moveTo>
                <a:lnTo>
                  <a:pt x="4220004" y="0"/>
                </a:lnTo>
                <a:lnTo>
                  <a:pt x="4220004" y="3796135"/>
                </a:lnTo>
                <a:lnTo>
                  <a:pt x="0" y="3796135"/>
                </a:lnTo>
                <a:lnTo>
                  <a:pt x="0" y="0"/>
                </a:lnTo>
                <a:close/>
              </a:path>
            </a:pathLst>
          </a:custGeom>
          <a:blipFill>
            <a:blip r:embed="rId7"/>
            <a:stretch>
              <a:fillRect l="-14887" t="-4624" r="-13792" b="-4867"/>
            </a:stretch>
          </a:blipFill>
        </p:spPr>
      </p:sp>
      <p:grpSp>
        <p:nvGrpSpPr>
          <p:cNvPr name="Group 8" id="8"/>
          <p:cNvGrpSpPr/>
          <p:nvPr/>
        </p:nvGrpSpPr>
        <p:grpSpPr>
          <a:xfrm rot="0">
            <a:off x="17130090" y="9285559"/>
            <a:ext cx="1182935" cy="950487"/>
            <a:chOff x="0" y="0"/>
            <a:chExt cx="311555" cy="250334"/>
          </a:xfrm>
        </p:grpSpPr>
        <p:sp>
          <p:nvSpPr>
            <p:cNvPr name="Freeform 9" id="9"/>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10" id="10"/>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11" id="11"/>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16</a:t>
            </a:r>
          </a:p>
        </p:txBody>
      </p:sp>
      <p:sp>
        <p:nvSpPr>
          <p:cNvPr name="TextBox 12" id="12"/>
          <p:cNvSpPr txBox="true"/>
          <p:nvPr/>
        </p:nvSpPr>
        <p:spPr>
          <a:xfrm rot="0">
            <a:off x="2678315" y="410680"/>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FOTOCATÁLISIS</a:t>
            </a:r>
          </a:p>
        </p:txBody>
      </p:sp>
      <p:sp>
        <p:nvSpPr>
          <p:cNvPr name="TextBox 13" id="13"/>
          <p:cNvSpPr txBox="true"/>
          <p:nvPr/>
        </p:nvSpPr>
        <p:spPr>
          <a:xfrm rot="0">
            <a:off x="8178433" y="9256984"/>
            <a:ext cx="8367082" cy="611451"/>
          </a:xfrm>
          <a:prstGeom prst="rect">
            <a:avLst/>
          </a:prstGeom>
        </p:spPr>
        <p:txBody>
          <a:bodyPr anchor="t" rtlCol="false" tIns="0" lIns="0" bIns="0" rIns="0">
            <a:spAutoFit/>
          </a:bodyPr>
          <a:lstStyle/>
          <a:p>
            <a:pPr algn="l">
              <a:lnSpc>
                <a:spcPts val="2520"/>
              </a:lnSpc>
            </a:pPr>
            <a:r>
              <a:rPr lang="en-US" sz="1800">
                <a:solidFill>
                  <a:srgbClr val="000000"/>
                </a:solidFill>
                <a:latin typeface="Open Sans"/>
                <a:ea typeface="Open Sans"/>
                <a:cs typeface="Open Sans"/>
                <a:sym typeface="Open Sans"/>
              </a:rPr>
              <a:t>Fig. 17. A la izquierda el espectro de absorbancia del SnO₂/GO, y a la derecha su band gab calculado por Tau Plot.</a:t>
            </a:r>
          </a:p>
        </p:txBody>
      </p:sp>
      <p:sp>
        <p:nvSpPr>
          <p:cNvPr name="TextBox 14" id="14"/>
          <p:cNvSpPr txBox="true"/>
          <p:nvPr/>
        </p:nvSpPr>
        <p:spPr>
          <a:xfrm rot="0">
            <a:off x="8178433" y="2286343"/>
            <a:ext cx="4033943" cy="2726831"/>
          </a:xfrm>
          <a:prstGeom prst="rect">
            <a:avLst/>
          </a:prstGeom>
        </p:spPr>
        <p:txBody>
          <a:bodyPr anchor="t" rtlCol="false" tIns="0" lIns="0" bIns="0" rIns="0">
            <a:spAutoFit/>
          </a:bodyPr>
          <a:lstStyle/>
          <a:p>
            <a:pPr algn="just" marL="373739" indent="-186870" lvl="1">
              <a:lnSpc>
                <a:spcPts val="2423"/>
              </a:lnSpc>
              <a:buAutoNum type="arabicPeriod" startAt="1"/>
            </a:pPr>
            <a:r>
              <a:rPr lang="en-US" sz="1731">
                <a:solidFill>
                  <a:srgbClr val="000000"/>
                </a:solidFill>
                <a:latin typeface="Open Sans"/>
                <a:ea typeface="Open Sans"/>
                <a:cs typeface="Open Sans"/>
                <a:sym typeface="Open Sans"/>
              </a:rPr>
              <a:t>Concentración del Azul de Metileno</a:t>
            </a:r>
          </a:p>
          <a:p>
            <a:pPr algn="just" marL="373739" indent="-186870" lvl="1">
              <a:lnSpc>
                <a:spcPts val="2423"/>
              </a:lnSpc>
              <a:buAutoNum type="arabicPeriod" startAt="1"/>
            </a:pPr>
            <a:r>
              <a:rPr lang="en-US" sz="1731">
                <a:solidFill>
                  <a:srgbClr val="000000"/>
                </a:solidFill>
                <a:latin typeface="Open Sans"/>
                <a:ea typeface="Open Sans"/>
                <a:cs typeface="Open Sans"/>
                <a:sym typeface="Open Sans"/>
              </a:rPr>
              <a:t>Oscuro del GO</a:t>
            </a:r>
          </a:p>
          <a:p>
            <a:pPr algn="just" marL="373739" indent="-186870" lvl="1">
              <a:lnSpc>
                <a:spcPts val="2423"/>
              </a:lnSpc>
              <a:buAutoNum type="arabicPeriod" startAt="1"/>
            </a:pPr>
            <a:r>
              <a:rPr lang="en-US" sz="1731">
                <a:solidFill>
                  <a:srgbClr val="000000"/>
                </a:solidFill>
                <a:latin typeface="Open Sans"/>
                <a:ea typeface="Open Sans"/>
                <a:cs typeface="Open Sans"/>
                <a:sym typeface="Open Sans"/>
              </a:rPr>
              <a:t>Oscuro del SnO2</a:t>
            </a:r>
          </a:p>
          <a:p>
            <a:pPr algn="just" marL="373739" indent="-186870" lvl="1">
              <a:lnSpc>
                <a:spcPts val="2423"/>
              </a:lnSpc>
              <a:buAutoNum type="arabicPeriod" startAt="1"/>
            </a:pPr>
            <a:r>
              <a:rPr lang="en-US" sz="1731">
                <a:solidFill>
                  <a:srgbClr val="000000"/>
                </a:solidFill>
                <a:latin typeface="Open Sans"/>
                <a:ea typeface="Open Sans"/>
                <a:cs typeface="Open Sans"/>
                <a:sym typeface="Open Sans"/>
              </a:rPr>
              <a:t>Oscuro del SnO2-GO</a:t>
            </a:r>
          </a:p>
          <a:p>
            <a:pPr algn="just" marL="373739" indent="-186870" lvl="1">
              <a:lnSpc>
                <a:spcPts val="2423"/>
              </a:lnSpc>
              <a:buAutoNum type="arabicPeriod" startAt="1"/>
            </a:pPr>
            <a:r>
              <a:rPr lang="en-US" sz="1731">
                <a:solidFill>
                  <a:srgbClr val="000000"/>
                </a:solidFill>
                <a:latin typeface="Open Sans"/>
                <a:ea typeface="Open Sans"/>
                <a:cs typeface="Open Sans"/>
                <a:sym typeface="Open Sans"/>
              </a:rPr>
              <a:t>Oscuro de la Azul de Metileno</a:t>
            </a:r>
          </a:p>
          <a:p>
            <a:pPr algn="just" marL="373739" indent="-186870" lvl="1">
              <a:lnSpc>
                <a:spcPts val="2423"/>
              </a:lnSpc>
              <a:buAutoNum type="arabicPeriod" startAt="1"/>
            </a:pPr>
            <a:r>
              <a:rPr lang="en-US" sz="1731">
                <a:solidFill>
                  <a:srgbClr val="000000"/>
                </a:solidFill>
                <a:latin typeface="Open Sans"/>
                <a:ea typeface="Open Sans"/>
                <a:cs typeface="Open Sans"/>
                <a:sym typeface="Open Sans"/>
              </a:rPr>
              <a:t>UV del GO</a:t>
            </a:r>
          </a:p>
          <a:p>
            <a:pPr algn="just" marL="373739" indent="-186870" lvl="1">
              <a:lnSpc>
                <a:spcPts val="2423"/>
              </a:lnSpc>
              <a:buAutoNum type="arabicPeriod" startAt="1"/>
            </a:pPr>
            <a:r>
              <a:rPr lang="en-US" sz="1731">
                <a:solidFill>
                  <a:srgbClr val="000000"/>
                </a:solidFill>
                <a:latin typeface="Open Sans"/>
                <a:ea typeface="Open Sans"/>
                <a:cs typeface="Open Sans"/>
                <a:sym typeface="Open Sans"/>
              </a:rPr>
              <a:t>UV del SnO2</a:t>
            </a:r>
          </a:p>
          <a:p>
            <a:pPr algn="just" marL="373739" indent="-186870" lvl="1">
              <a:lnSpc>
                <a:spcPts val="2423"/>
              </a:lnSpc>
              <a:buAutoNum type="arabicPeriod" startAt="1"/>
            </a:pPr>
            <a:r>
              <a:rPr lang="en-US" sz="1731">
                <a:solidFill>
                  <a:srgbClr val="000000"/>
                </a:solidFill>
                <a:latin typeface="Open Sans"/>
                <a:ea typeface="Open Sans"/>
                <a:cs typeface="Open Sans"/>
                <a:sym typeface="Open Sans"/>
              </a:rPr>
              <a:t>UV del SnO2-GO</a:t>
            </a:r>
          </a:p>
          <a:p>
            <a:pPr algn="just" marL="373739" indent="-186870" lvl="1">
              <a:lnSpc>
                <a:spcPts val="2423"/>
              </a:lnSpc>
              <a:buAutoNum type="arabicPeriod" startAt="1"/>
            </a:pPr>
            <a:r>
              <a:rPr lang="en-US" sz="1731">
                <a:solidFill>
                  <a:srgbClr val="000000"/>
                </a:solidFill>
                <a:latin typeface="Open Sans"/>
                <a:ea typeface="Open Sans"/>
                <a:cs typeface="Open Sans"/>
                <a:sym typeface="Open Sans"/>
              </a:rPr>
              <a:t>UV del Azul de Metileno</a:t>
            </a:r>
          </a:p>
        </p:txBody>
      </p:sp>
      <p:sp>
        <p:nvSpPr>
          <p:cNvPr name="Freeform 15" id="15"/>
          <p:cNvSpPr/>
          <p:nvPr/>
        </p:nvSpPr>
        <p:spPr>
          <a:xfrm flipH="false" flipV="false" rot="0">
            <a:off x="12212376" y="2314918"/>
            <a:ext cx="293465" cy="293465"/>
          </a:xfrm>
          <a:custGeom>
            <a:avLst/>
            <a:gdLst/>
            <a:ahLst/>
            <a:cxnLst/>
            <a:rect r="r" b="b" t="t" l="l"/>
            <a:pathLst>
              <a:path h="293465" w="293465">
                <a:moveTo>
                  <a:pt x="0" y="0"/>
                </a:moveTo>
                <a:lnTo>
                  <a:pt x="293465" y="0"/>
                </a:lnTo>
                <a:lnTo>
                  <a:pt x="293465" y="293465"/>
                </a:lnTo>
                <a:lnTo>
                  <a:pt x="0" y="293465"/>
                </a:lnTo>
                <a:lnTo>
                  <a:pt x="0" y="0"/>
                </a:lnTo>
                <a:close/>
              </a:path>
            </a:pathLst>
          </a:custGeom>
          <a:blipFill>
            <a:blip r:embed="rId8"/>
            <a:stretch>
              <a:fillRect l="0" t="0" r="0" b="0"/>
            </a:stretch>
          </a:blipFill>
        </p:spPr>
      </p:sp>
      <p:sp>
        <p:nvSpPr>
          <p:cNvPr name="Freeform 16" id="16"/>
          <p:cNvSpPr/>
          <p:nvPr/>
        </p:nvSpPr>
        <p:spPr>
          <a:xfrm flipH="false" flipV="false" rot="0">
            <a:off x="10195405" y="2608383"/>
            <a:ext cx="330214" cy="330214"/>
          </a:xfrm>
          <a:custGeom>
            <a:avLst/>
            <a:gdLst/>
            <a:ahLst/>
            <a:cxnLst/>
            <a:rect r="r" b="b" t="t" l="l"/>
            <a:pathLst>
              <a:path h="330214" w="330214">
                <a:moveTo>
                  <a:pt x="0" y="0"/>
                </a:moveTo>
                <a:lnTo>
                  <a:pt x="330214" y="0"/>
                </a:lnTo>
                <a:lnTo>
                  <a:pt x="330214" y="330214"/>
                </a:lnTo>
                <a:lnTo>
                  <a:pt x="0" y="330214"/>
                </a:lnTo>
                <a:lnTo>
                  <a:pt x="0" y="0"/>
                </a:lnTo>
                <a:close/>
              </a:path>
            </a:pathLst>
          </a:custGeom>
          <a:blipFill>
            <a:blip r:embed="rId9"/>
            <a:stretch>
              <a:fillRect l="0" t="0" r="0" b="0"/>
            </a:stretch>
          </a:blipFill>
        </p:spPr>
      </p:sp>
      <p:sp>
        <p:nvSpPr>
          <p:cNvPr name="Freeform 17" id="17"/>
          <p:cNvSpPr/>
          <p:nvPr/>
        </p:nvSpPr>
        <p:spPr>
          <a:xfrm flipH="false" flipV="false" rot="0">
            <a:off x="16215301" y="1593462"/>
            <a:ext cx="330214" cy="330214"/>
          </a:xfrm>
          <a:custGeom>
            <a:avLst/>
            <a:gdLst/>
            <a:ahLst/>
            <a:cxnLst/>
            <a:rect r="r" b="b" t="t" l="l"/>
            <a:pathLst>
              <a:path h="330214" w="330214">
                <a:moveTo>
                  <a:pt x="0" y="0"/>
                </a:moveTo>
                <a:lnTo>
                  <a:pt x="330214" y="0"/>
                </a:lnTo>
                <a:lnTo>
                  <a:pt x="330214" y="330214"/>
                </a:lnTo>
                <a:lnTo>
                  <a:pt x="0" y="330214"/>
                </a:lnTo>
                <a:lnTo>
                  <a:pt x="0" y="0"/>
                </a:lnTo>
                <a:close/>
              </a:path>
            </a:pathLst>
          </a:custGeom>
          <a:blipFill>
            <a:blip r:embed="rId9"/>
            <a:stretch>
              <a:fillRect l="0" t="0" r="0" b="0"/>
            </a:stretch>
          </a:blipFill>
        </p:spPr>
      </p:sp>
      <p:sp>
        <p:nvSpPr>
          <p:cNvPr name="Freeform 18" id="18"/>
          <p:cNvSpPr/>
          <p:nvPr/>
        </p:nvSpPr>
        <p:spPr>
          <a:xfrm flipH="false" flipV="false" rot="0">
            <a:off x="10968145" y="5489424"/>
            <a:ext cx="293465" cy="293465"/>
          </a:xfrm>
          <a:custGeom>
            <a:avLst/>
            <a:gdLst/>
            <a:ahLst/>
            <a:cxnLst/>
            <a:rect r="r" b="b" t="t" l="l"/>
            <a:pathLst>
              <a:path h="293465" w="293465">
                <a:moveTo>
                  <a:pt x="0" y="0"/>
                </a:moveTo>
                <a:lnTo>
                  <a:pt x="293465" y="0"/>
                </a:lnTo>
                <a:lnTo>
                  <a:pt x="293465" y="293465"/>
                </a:lnTo>
                <a:lnTo>
                  <a:pt x="0" y="293465"/>
                </a:lnTo>
                <a:lnTo>
                  <a:pt x="0" y="0"/>
                </a:lnTo>
                <a:close/>
              </a:path>
            </a:pathLst>
          </a:custGeom>
          <a:blipFill>
            <a:blip r:embed="rId8"/>
            <a:stretch>
              <a:fillRect l="0" t="0" r="0" b="0"/>
            </a:stretch>
          </a:blipFill>
        </p:spPr>
      </p:sp>
      <p:sp>
        <p:nvSpPr>
          <p:cNvPr name="Freeform 19" id="19"/>
          <p:cNvSpPr/>
          <p:nvPr/>
        </p:nvSpPr>
        <p:spPr>
          <a:xfrm flipH="false" flipV="false" rot="0">
            <a:off x="10630132" y="3139247"/>
            <a:ext cx="338013" cy="338013"/>
          </a:xfrm>
          <a:custGeom>
            <a:avLst/>
            <a:gdLst/>
            <a:ahLst/>
            <a:cxnLst/>
            <a:rect r="r" b="b" t="t" l="l"/>
            <a:pathLst>
              <a:path h="338013" w="338013">
                <a:moveTo>
                  <a:pt x="0" y="0"/>
                </a:moveTo>
                <a:lnTo>
                  <a:pt x="338013" y="0"/>
                </a:lnTo>
                <a:lnTo>
                  <a:pt x="338013" y="338014"/>
                </a:lnTo>
                <a:lnTo>
                  <a:pt x="0" y="338014"/>
                </a:lnTo>
                <a:lnTo>
                  <a:pt x="0" y="0"/>
                </a:lnTo>
                <a:close/>
              </a:path>
            </a:pathLst>
          </a:custGeom>
          <a:blipFill>
            <a:blip r:embed="rId10"/>
            <a:stretch>
              <a:fillRect l="0" t="0" r="0" b="0"/>
            </a:stretch>
          </a:blipFill>
        </p:spPr>
      </p:sp>
      <p:sp>
        <p:nvSpPr>
          <p:cNvPr name="Freeform 20" id="20"/>
          <p:cNvSpPr/>
          <p:nvPr/>
        </p:nvSpPr>
        <p:spPr>
          <a:xfrm flipH="false" flipV="false" rot="0">
            <a:off x="16114336" y="5391640"/>
            <a:ext cx="338013" cy="338013"/>
          </a:xfrm>
          <a:custGeom>
            <a:avLst/>
            <a:gdLst/>
            <a:ahLst/>
            <a:cxnLst/>
            <a:rect r="r" b="b" t="t" l="l"/>
            <a:pathLst>
              <a:path h="338013" w="338013">
                <a:moveTo>
                  <a:pt x="0" y="0"/>
                </a:moveTo>
                <a:lnTo>
                  <a:pt x="338013" y="0"/>
                </a:lnTo>
                <a:lnTo>
                  <a:pt x="338013" y="338014"/>
                </a:lnTo>
                <a:lnTo>
                  <a:pt x="0" y="338014"/>
                </a:lnTo>
                <a:lnTo>
                  <a:pt x="0" y="0"/>
                </a:lnTo>
                <a:close/>
              </a:path>
            </a:pathLst>
          </a:custGeom>
          <a:blipFill>
            <a:blip r:embed="rId10"/>
            <a:stretch>
              <a:fillRect l="0" t="0" r="0" b="0"/>
            </a:stretch>
          </a:blipFill>
        </p:spPr>
      </p:sp>
      <p:sp>
        <p:nvSpPr>
          <p:cNvPr name="Freeform 21" id="21"/>
          <p:cNvSpPr/>
          <p:nvPr/>
        </p:nvSpPr>
        <p:spPr>
          <a:xfrm flipH="false" flipV="false" rot="0">
            <a:off x="3741202" y="5938875"/>
            <a:ext cx="2777094" cy="1249920"/>
          </a:xfrm>
          <a:custGeom>
            <a:avLst/>
            <a:gdLst/>
            <a:ahLst/>
            <a:cxnLst/>
            <a:rect r="r" b="b" t="t" l="l"/>
            <a:pathLst>
              <a:path h="1249920" w="2777094">
                <a:moveTo>
                  <a:pt x="0" y="0"/>
                </a:moveTo>
                <a:lnTo>
                  <a:pt x="2777094" y="0"/>
                </a:lnTo>
                <a:lnTo>
                  <a:pt x="2777094" y="1249920"/>
                </a:lnTo>
                <a:lnTo>
                  <a:pt x="0" y="1249920"/>
                </a:lnTo>
                <a:lnTo>
                  <a:pt x="0" y="0"/>
                </a:lnTo>
                <a:close/>
              </a:path>
            </a:pathLst>
          </a:custGeom>
          <a:blipFill>
            <a:blip r:embed="rId11"/>
            <a:stretch>
              <a:fillRect l="0" t="0" r="0" b="0"/>
            </a:stretch>
          </a:blipFill>
        </p:spPr>
      </p:sp>
      <p:sp>
        <p:nvSpPr>
          <p:cNvPr name="Freeform 22" id="22"/>
          <p:cNvSpPr/>
          <p:nvPr/>
        </p:nvSpPr>
        <p:spPr>
          <a:xfrm flipH="false" flipV="false" rot="0">
            <a:off x="3899324" y="4149715"/>
            <a:ext cx="2460850" cy="1400634"/>
          </a:xfrm>
          <a:custGeom>
            <a:avLst/>
            <a:gdLst/>
            <a:ahLst/>
            <a:cxnLst/>
            <a:rect r="r" b="b" t="t" l="l"/>
            <a:pathLst>
              <a:path h="1400634" w="2460850">
                <a:moveTo>
                  <a:pt x="0" y="0"/>
                </a:moveTo>
                <a:lnTo>
                  <a:pt x="2460850" y="0"/>
                </a:lnTo>
                <a:lnTo>
                  <a:pt x="2460850" y="1400634"/>
                </a:lnTo>
                <a:lnTo>
                  <a:pt x="0" y="1400634"/>
                </a:lnTo>
                <a:lnTo>
                  <a:pt x="0" y="0"/>
                </a:lnTo>
                <a:close/>
              </a:path>
            </a:pathLst>
          </a:custGeom>
          <a:blipFill>
            <a:blip r:embed="rId12"/>
            <a:stretch>
              <a:fillRect l="0" t="0" r="0" b="0"/>
            </a:stretch>
          </a:blipFill>
        </p:spPr>
      </p:sp>
      <p:sp>
        <p:nvSpPr>
          <p:cNvPr name="AutoShape 23" id="23"/>
          <p:cNvSpPr/>
          <p:nvPr/>
        </p:nvSpPr>
        <p:spPr>
          <a:xfrm>
            <a:off x="3103479" y="5859272"/>
            <a:ext cx="637723" cy="704563"/>
          </a:xfrm>
          <a:prstGeom prst="line">
            <a:avLst/>
          </a:prstGeom>
          <a:ln cap="flat" w="28575">
            <a:solidFill>
              <a:srgbClr val="000000"/>
            </a:solidFill>
            <a:prstDash val="solid"/>
            <a:headEnd type="none" len="sm" w="sm"/>
            <a:tailEnd type="arrow" len="sm" w="med"/>
          </a:ln>
        </p:spPr>
      </p:sp>
      <p:sp>
        <p:nvSpPr>
          <p:cNvPr name="AutoShape 24" id="24"/>
          <p:cNvSpPr/>
          <p:nvPr/>
        </p:nvSpPr>
        <p:spPr>
          <a:xfrm flipV="true">
            <a:off x="5129749" y="5550349"/>
            <a:ext cx="0" cy="388526"/>
          </a:xfrm>
          <a:prstGeom prst="line">
            <a:avLst/>
          </a:prstGeom>
          <a:ln cap="flat" w="28575">
            <a:solidFill>
              <a:srgbClr val="000000"/>
            </a:solidFill>
            <a:prstDash val="solid"/>
            <a:headEnd type="none" len="sm" w="sm"/>
            <a:tailEnd type="arrow" len="sm" w="med"/>
          </a:ln>
        </p:spPr>
      </p:sp>
      <p:sp>
        <p:nvSpPr>
          <p:cNvPr name="AutoShape 25" id="25"/>
          <p:cNvSpPr/>
          <p:nvPr/>
        </p:nvSpPr>
        <p:spPr>
          <a:xfrm flipV="true">
            <a:off x="5129749" y="3046472"/>
            <a:ext cx="2955654" cy="1103243"/>
          </a:xfrm>
          <a:prstGeom prst="line">
            <a:avLst/>
          </a:prstGeom>
          <a:ln cap="flat" w="28575">
            <a:solidFill>
              <a:srgbClr val="000000"/>
            </a:solidFill>
            <a:prstDash val="solid"/>
            <a:headEnd type="none" len="sm" w="sm"/>
            <a:tailEnd type="arrow" len="sm" w="med"/>
          </a:ln>
        </p:spPr>
      </p:sp>
      <p:grpSp>
        <p:nvGrpSpPr>
          <p:cNvPr name="Group 26" id="26"/>
          <p:cNvGrpSpPr/>
          <p:nvPr/>
        </p:nvGrpSpPr>
        <p:grpSpPr>
          <a:xfrm rot="0">
            <a:off x="198410" y="4240216"/>
            <a:ext cx="2075313" cy="3231478"/>
            <a:chOff x="0" y="0"/>
            <a:chExt cx="2767085" cy="4308637"/>
          </a:xfrm>
        </p:grpSpPr>
        <p:sp>
          <p:nvSpPr>
            <p:cNvPr name="Freeform 27" id="27"/>
            <p:cNvSpPr/>
            <p:nvPr/>
          </p:nvSpPr>
          <p:spPr>
            <a:xfrm flipH="false" flipV="false" rot="0">
              <a:off x="207315" y="0"/>
              <a:ext cx="2429989" cy="4308637"/>
            </a:xfrm>
            <a:custGeom>
              <a:avLst/>
              <a:gdLst/>
              <a:ahLst/>
              <a:cxnLst/>
              <a:rect r="r" b="b" t="t" l="l"/>
              <a:pathLst>
                <a:path h="4308637" w="2429989">
                  <a:moveTo>
                    <a:pt x="0" y="0"/>
                  </a:moveTo>
                  <a:lnTo>
                    <a:pt x="2429989" y="0"/>
                  </a:lnTo>
                  <a:lnTo>
                    <a:pt x="2429989" y="4308637"/>
                  </a:lnTo>
                  <a:lnTo>
                    <a:pt x="0" y="4308637"/>
                  </a:lnTo>
                  <a:lnTo>
                    <a:pt x="0" y="0"/>
                  </a:lnTo>
                  <a:close/>
                </a:path>
              </a:pathLst>
            </a:custGeom>
            <a:blipFill>
              <a:blip r:embed="rId13"/>
              <a:stretch>
                <a:fillRect l="0" t="0" r="0" b="0"/>
              </a:stretch>
            </a:blipFill>
          </p:spPr>
        </p:sp>
        <p:grpSp>
          <p:nvGrpSpPr>
            <p:cNvPr name="Group 28" id="28"/>
            <p:cNvGrpSpPr/>
            <p:nvPr/>
          </p:nvGrpSpPr>
          <p:grpSpPr>
            <a:xfrm rot="0">
              <a:off x="258851" y="956284"/>
              <a:ext cx="1137047" cy="2550892"/>
              <a:chOff x="0" y="0"/>
              <a:chExt cx="1596390" cy="3581400"/>
            </a:xfrm>
          </p:grpSpPr>
          <p:sp>
            <p:nvSpPr>
              <p:cNvPr name="Freeform 29" id="29"/>
              <p:cNvSpPr/>
              <p:nvPr/>
            </p:nvSpPr>
            <p:spPr>
              <a:xfrm flipH="false" flipV="false" rot="0">
                <a:off x="50800" y="50800"/>
                <a:ext cx="1497330" cy="3487420"/>
              </a:xfrm>
              <a:custGeom>
                <a:avLst/>
                <a:gdLst/>
                <a:ahLst/>
                <a:cxnLst/>
                <a:rect r="r" b="b" t="t" l="l"/>
                <a:pathLst>
                  <a:path h="3487420" w="1497330">
                    <a:moveTo>
                      <a:pt x="0" y="482600"/>
                    </a:moveTo>
                    <a:cubicBezTo>
                      <a:pt x="0" y="482600"/>
                      <a:pt x="1270" y="476250"/>
                      <a:pt x="2540" y="473710"/>
                    </a:cubicBezTo>
                    <a:cubicBezTo>
                      <a:pt x="2540" y="471170"/>
                      <a:pt x="3810" y="464820"/>
                      <a:pt x="3810" y="464820"/>
                    </a:cubicBezTo>
                    <a:cubicBezTo>
                      <a:pt x="3810" y="464820"/>
                      <a:pt x="6350" y="459740"/>
                      <a:pt x="8890" y="457200"/>
                    </a:cubicBezTo>
                    <a:cubicBezTo>
                      <a:pt x="10160" y="454660"/>
                      <a:pt x="12700" y="448310"/>
                      <a:pt x="12700" y="448310"/>
                    </a:cubicBezTo>
                    <a:cubicBezTo>
                      <a:pt x="12700" y="448310"/>
                      <a:pt x="16510" y="444500"/>
                      <a:pt x="19050" y="441960"/>
                    </a:cubicBezTo>
                    <a:cubicBezTo>
                      <a:pt x="20320" y="439420"/>
                      <a:pt x="24130" y="434340"/>
                      <a:pt x="24130" y="434340"/>
                    </a:cubicBezTo>
                    <a:cubicBezTo>
                      <a:pt x="24130" y="434340"/>
                      <a:pt x="30480" y="430530"/>
                      <a:pt x="31750" y="429260"/>
                    </a:cubicBezTo>
                    <a:cubicBezTo>
                      <a:pt x="33020" y="429260"/>
                      <a:pt x="33020" y="429260"/>
                      <a:pt x="33020" y="427990"/>
                    </a:cubicBezTo>
                    <a:cubicBezTo>
                      <a:pt x="35560" y="422910"/>
                      <a:pt x="31750" y="383540"/>
                      <a:pt x="33020" y="358140"/>
                    </a:cubicBezTo>
                    <a:cubicBezTo>
                      <a:pt x="35560" y="327660"/>
                      <a:pt x="38100" y="292100"/>
                      <a:pt x="48260" y="256540"/>
                    </a:cubicBezTo>
                    <a:cubicBezTo>
                      <a:pt x="59690" y="212090"/>
                      <a:pt x="73660" y="134620"/>
                      <a:pt x="104140" y="114300"/>
                    </a:cubicBezTo>
                    <a:cubicBezTo>
                      <a:pt x="128270" y="99060"/>
                      <a:pt x="170180" y="101600"/>
                      <a:pt x="198120" y="115570"/>
                    </a:cubicBezTo>
                    <a:cubicBezTo>
                      <a:pt x="233680" y="135890"/>
                      <a:pt x="265430" y="200660"/>
                      <a:pt x="288290" y="247650"/>
                    </a:cubicBezTo>
                    <a:cubicBezTo>
                      <a:pt x="309880" y="293370"/>
                      <a:pt x="326390" y="365760"/>
                      <a:pt x="334010" y="394970"/>
                    </a:cubicBezTo>
                    <a:cubicBezTo>
                      <a:pt x="337820" y="405130"/>
                      <a:pt x="339090" y="417830"/>
                      <a:pt x="341630" y="417830"/>
                    </a:cubicBezTo>
                    <a:cubicBezTo>
                      <a:pt x="341630" y="417830"/>
                      <a:pt x="344170" y="414020"/>
                      <a:pt x="344170" y="414020"/>
                    </a:cubicBezTo>
                    <a:cubicBezTo>
                      <a:pt x="344170" y="414020"/>
                      <a:pt x="347980" y="410210"/>
                      <a:pt x="350520" y="407670"/>
                    </a:cubicBezTo>
                    <a:cubicBezTo>
                      <a:pt x="353060" y="406400"/>
                      <a:pt x="358140" y="402590"/>
                      <a:pt x="358140" y="402590"/>
                    </a:cubicBezTo>
                    <a:cubicBezTo>
                      <a:pt x="358140" y="402590"/>
                      <a:pt x="363220" y="398780"/>
                      <a:pt x="365760" y="397510"/>
                    </a:cubicBezTo>
                    <a:cubicBezTo>
                      <a:pt x="368300" y="396240"/>
                      <a:pt x="373380" y="393700"/>
                      <a:pt x="373380" y="393700"/>
                    </a:cubicBezTo>
                    <a:cubicBezTo>
                      <a:pt x="374650" y="393700"/>
                      <a:pt x="379730" y="392430"/>
                      <a:pt x="382270" y="391160"/>
                    </a:cubicBezTo>
                    <a:cubicBezTo>
                      <a:pt x="386080" y="391160"/>
                      <a:pt x="391160" y="388620"/>
                      <a:pt x="391160" y="388620"/>
                    </a:cubicBezTo>
                    <a:cubicBezTo>
                      <a:pt x="392430" y="388620"/>
                      <a:pt x="392430" y="388620"/>
                      <a:pt x="392430" y="388620"/>
                    </a:cubicBezTo>
                    <a:cubicBezTo>
                      <a:pt x="392430" y="388620"/>
                      <a:pt x="397510" y="388620"/>
                      <a:pt x="401320" y="388620"/>
                    </a:cubicBezTo>
                    <a:cubicBezTo>
                      <a:pt x="403860" y="388620"/>
                      <a:pt x="410210" y="388620"/>
                      <a:pt x="410210" y="388620"/>
                    </a:cubicBezTo>
                    <a:cubicBezTo>
                      <a:pt x="410210" y="388620"/>
                      <a:pt x="416560" y="391160"/>
                      <a:pt x="419100" y="391160"/>
                    </a:cubicBezTo>
                    <a:cubicBezTo>
                      <a:pt x="421640" y="392430"/>
                      <a:pt x="427990" y="393700"/>
                      <a:pt x="427990" y="393700"/>
                    </a:cubicBezTo>
                    <a:cubicBezTo>
                      <a:pt x="427990" y="393700"/>
                      <a:pt x="433070" y="396240"/>
                      <a:pt x="435610" y="397510"/>
                    </a:cubicBezTo>
                    <a:cubicBezTo>
                      <a:pt x="439420" y="398780"/>
                      <a:pt x="444500" y="402590"/>
                      <a:pt x="444500" y="402590"/>
                    </a:cubicBezTo>
                    <a:cubicBezTo>
                      <a:pt x="444500" y="402590"/>
                      <a:pt x="448310" y="406400"/>
                      <a:pt x="450850" y="407670"/>
                    </a:cubicBezTo>
                    <a:cubicBezTo>
                      <a:pt x="453390" y="410210"/>
                      <a:pt x="458470" y="414020"/>
                      <a:pt x="458470" y="414020"/>
                    </a:cubicBezTo>
                    <a:cubicBezTo>
                      <a:pt x="458470" y="414020"/>
                      <a:pt x="461010" y="419100"/>
                      <a:pt x="463550" y="421640"/>
                    </a:cubicBezTo>
                    <a:cubicBezTo>
                      <a:pt x="464820" y="424180"/>
                      <a:pt x="468630" y="429260"/>
                      <a:pt x="468630" y="429260"/>
                    </a:cubicBezTo>
                    <a:cubicBezTo>
                      <a:pt x="468630" y="429260"/>
                      <a:pt x="471170" y="435610"/>
                      <a:pt x="471170" y="438150"/>
                    </a:cubicBezTo>
                    <a:cubicBezTo>
                      <a:pt x="472440" y="440690"/>
                      <a:pt x="474980" y="447040"/>
                      <a:pt x="474980" y="447040"/>
                    </a:cubicBezTo>
                    <a:cubicBezTo>
                      <a:pt x="474980" y="447040"/>
                      <a:pt x="476250" y="452120"/>
                      <a:pt x="476250" y="455930"/>
                    </a:cubicBezTo>
                    <a:cubicBezTo>
                      <a:pt x="476250" y="458470"/>
                      <a:pt x="477520" y="459740"/>
                      <a:pt x="477520" y="464820"/>
                    </a:cubicBezTo>
                    <a:cubicBezTo>
                      <a:pt x="477520" y="478790"/>
                      <a:pt x="477520" y="519430"/>
                      <a:pt x="477520" y="548640"/>
                    </a:cubicBezTo>
                    <a:cubicBezTo>
                      <a:pt x="477520" y="582930"/>
                      <a:pt x="477520" y="623570"/>
                      <a:pt x="477520" y="660400"/>
                    </a:cubicBezTo>
                    <a:cubicBezTo>
                      <a:pt x="477520" y="693420"/>
                      <a:pt x="477520" y="723900"/>
                      <a:pt x="477520" y="756920"/>
                    </a:cubicBezTo>
                    <a:cubicBezTo>
                      <a:pt x="477520" y="789940"/>
                      <a:pt x="477520" y="859790"/>
                      <a:pt x="477520" y="859790"/>
                    </a:cubicBezTo>
                    <a:cubicBezTo>
                      <a:pt x="477520" y="861060"/>
                      <a:pt x="476250" y="866140"/>
                      <a:pt x="476250" y="869950"/>
                    </a:cubicBezTo>
                    <a:cubicBezTo>
                      <a:pt x="476250" y="872490"/>
                      <a:pt x="474980" y="878840"/>
                      <a:pt x="474980" y="878840"/>
                    </a:cubicBezTo>
                    <a:cubicBezTo>
                      <a:pt x="474980" y="880110"/>
                      <a:pt x="490220" y="934720"/>
                      <a:pt x="499110" y="963930"/>
                    </a:cubicBezTo>
                    <a:cubicBezTo>
                      <a:pt x="509270" y="996950"/>
                      <a:pt x="519430" y="1066800"/>
                      <a:pt x="532130" y="1068070"/>
                    </a:cubicBezTo>
                    <a:cubicBezTo>
                      <a:pt x="543560" y="1068070"/>
                      <a:pt x="558800" y="1000760"/>
                      <a:pt x="571500" y="966470"/>
                    </a:cubicBezTo>
                    <a:cubicBezTo>
                      <a:pt x="582930" y="933450"/>
                      <a:pt x="600710" y="892810"/>
                      <a:pt x="604520" y="866140"/>
                    </a:cubicBezTo>
                    <a:cubicBezTo>
                      <a:pt x="607060" y="849630"/>
                      <a:pt x="604520" y="844550"/>
                      <a:pt x="604520" y="824230"/>
                    </a:cubicBezTo>
                    <a:cubicBezTo>
                      <a:pt x="604520" y="768350"/>
                      <a:pt x="604520" y="599440"/>
                      <a:pt x="605790" y="502920"/>
                    </a:cubicBezTo>
                    <a:cubicBezTo>
                      <a:pt x="605790" y="424180"/>
                      <a:pt x="605790" y="346710"/>
                      <a:pt x="607060" y="288290"/>
                    </a:cubicBezTo>
                    <a:cubicBezTo>
                      <a:pt x="608330" y="248920"/>
                      <a:pt x="612140" y="189230"/>
                      <a:pt x="612140" y="189230"/>
                    </a:cubicBezTo>
                    <a:cubicBezTo>
                      <a:pt x="612140" y="189230"/>
                      <a:pt x="612140" y="182880"/>
                      <a:pt x="612140" y="180340"/>
                    </a:cubicBezTo>
                    <a:cubicBezTo>
                      <a:pt x="613410" y="176530"/>
                      <a:pt x="613410" y="171450"/>
                      <a:pt x="613410" y="171450"/>
                    </a:cubicBezTo>
                    <a:cubicBezTo>
                      <a:pt x="613410" y="170180"/>
                      <a:pt x="614680" y="165100"/>
                      <a:pt x="615950" y="162560"/>
                    </a:cubicBezTo>
                    <a:cubicBezTo>
                      <a:pt x="617220" y="158750"/>
                      <a:pt x="618490" y="153670"/>
                      <a:pt x="619760" y="153670"/>
                    </a:cubicBezTo>
                    <a:cubicBezTo>
                      <a:pt x="619760" y="153670"/>
                      <a:pt x="622300" y="148590"/>
                      <a:pt x="623570" y="146050"/>
                    </a:cubicBezTo>
                    <a:cubicBezTo>
                      <a:pt x="626110" y="143510"/>
                      <a:pt x="628650" y="138430"/>
                      <a:pt x="628650" y="138430"/>
                    </a:cubicBezTo>
                    <a:cubicBezTo>
                      <a:pt x="628650" y="138430"/>
                      <a:pt x="633730" y="133350"/>
                      <a:pt x="636270" y="132080"/>
                    </a:cubicBezTo>
                    <a:cubicBezTo>
                      <a:pt x="637540" y="129540"/>
                      <a:pt x="642620" y="125730"/>
                      <a:pt x="642620" y="125730"/>
                    </a:cubicBezTo>
                    <a:cubicBezTo>
                      <a:pt x="642620" y="125730"/>
                      <a:pt x="647700" y="121920"/>
                      <a:pt x="650240" y="120650"/>
                    </a:cubicBezTo>
                    <a:cubicBezTo>
                      <a:pt x="652780" y="119380"/>
                      <a:pt x="657860" y="115570"/>
                      <a:pt x="657860" y="115570"/>
                    </a:cubicBezTo>
                    <a:cubicBezTo>
                      <a:pt x="657860" y="115570"/>
                      <a:pt x="664210" y="114300"/>
                      <a:pt x="666750" y="113030"/>
                    </a:cubicBezTo>
                    <a:cubicBezTo>
                      <a:pt x="670560" y="113030"/>
                      <a:pt x="675640" y="110490"/>
                      <a:pt x="675640" y="110490"/>
                    </a:cubicBezTo>
                    <a:cubicBezTo>
                      <a:pt x="675640" y="110490"/>
                      <a:pt x="681990" y="110490"/>
                      <a:pt x="684530" y="110490"/>
                    </a:cubicBezTo>
                    <a:cubicBezTo>
                      <a:pt x="688340" y="110490"/>
                      <a:pt x="694690" y="110490"/>
                      <a:pt x="694690" y="110490"/>
                    </a:cubicBezTo>
                    <a:cubicBezTo>
                      <a:pt x="694690" y="110490"/>
                      <a:pt x="699770" y="111760"/>
                      <a:pt x="703580" y="111760"/>
                    </a:cubicBezTo>
                    <a:cubicBezTo>
                      <a:pt x="706120" y="113030"/>
                      <a:pt x="712470" y="114300"/>
                      <a:pt x="712470" y="114300"/>
                    </a:cubicBezTo>
                    <a:cubicBezTo>
                      <a:pt x="712470" y="114300"/>
                      <a:pt x="717550" y="116840"/>
                      <a:pt x="720090" y="118110"/>
                    </a:cubicBezTo>
                    <a:cubicBezTo>
                      <a:pt x="722630" y="119380"/>
                      <a:pt x="728980" y="121920"/>
                      <a:pt x="728980" y="121920"/>
                    </a:cubicBezTo>
                    <a:cubicBezTo>
                      <a:pt x="728980" y="121920"/>
                      <a:pt x="734060" y="125730"/>
                      <a:pt x="735330" y="128270"/>
                    </a:cubicBezTo>
                    <a:cubicBezTo>
                      <a:pt x="737870" y="129540"/>
                      <a:pt x="742950" y="133350"/>
                      <a:pt x="742950" y="133350"/>
                    </a:cubicBezTo>
                    <a:cubicBezTo>
                      <a:pt x="742950" y="133350"/>
                      <a:pt x="748030" y="139700"/>
                      <a:pt x="748030" y="140970"/>
                    </a:cubicBezTo>
                    <a:cubicBezTo>
                      <a:pt x="749300" y="140970"/>
                      <a:pt x="749300" y="140970"/>
                      <a:pt x="749300" y="142240"/>
                    </a:cubicBezTo>
                    <a:cubicBezTo>
                      <a:pt x="750570" y="142240"/>
                      <a:pt x="751840" y="143510"/>
                      <a:pt x="753110" y="144780"/>
                    </a:cubicBezTo>
                    <a:cubicBezTo>
                      <a:pt x="755650" y="146050"/>
                      <a:pt x="760730" y="149860"/>
                      <a:pt x="760730" y="151130"/>
                    </a:cubicBezTo>
                    <a:cubicBezTo>
                      <a:pt x="760730" y="151130"/>
                      <a:pt x="764540" y="154940"/>
                      <a:pt x="765810" y="157480"/>
                    </a:cubicBezTo>
                    <a:cubicBezTo>
                      <a:pt x="767080" y="160020"/>
                      <a:pt x="770890" y="165100"/>
                      <a:pt x="770890" y="165100"/>
                    </a:cubicBezTo>
                    <a:cubicBezTo>
                      <a:pt x="770890" y="165100"/>
                      <a:pt x="773430" y="172720"/>
                      <a:pt x="774700" y="172720"/>
                    </a:cubicBezTo>
                    <a:cubicBezTo>
                      <a:pt x="775970" y="172720"/>
                      <a:pt x="778510" y="153670"/>
                      <a:pt x="778510" y="153670"/>
                    </a:cubicBezTo>
                    <a:cubicBezTo>
                      <a:pt x="778510" y="153670"/>
                      <a:pt x="781050" y="148590"/>
                      <a:pt x="782320" y="144780"/>
                    </a:cubicBezTo>
                    <a:cubicBezTo>
                      <a:pt x="783590" y="142240"/>
                      <a:pt x="784860" y="137160"/>
                      <a:pt x="784860" y="135890"/>
                    </a:cubicBezTo>
                    <a:cubicBezTo>
                      <a:pt x="784860" y="135890"/>
                      <a:pt x="788670" y="130810"/>
                      <a:pt x="789940" y="128270"/>
                    </a:cubicBezTo>
                    <a:cubicBezTo>
                      <a:pt x="792480" y="125730"/>
                      <a:pt x="795020" y="121920"/>
                      <a:pt x="795020" y="120650"/>
                    </a:cubicBezTo>
                    <a:cubicBezTo>
                      <a:pt x="795020" y="120650"/>
                      <a:pt x="800100" y="116840"/>
                      <a:pt x="802640" y="115570"/>
                    </a:cubicBezTo>
                    <a:cubicBezTo>
                      <a:pt x="803910" y="113030"/>
                      <a:pt x="808990" y="109220"/>
                      <a:pt x="808990" y="109220"/>
                    </a:cubicBezTo>
                    <a:cubicBezTo>
                      <a:pt x="808990" y="109220"/>
                      <a:pt x="814070" y="105410"/>
                      <a:pt x="816610" y="104140"/>
                    </a:cubicBezTo>
                    <a:cubicBezTo>
                      <a:pt x="820420" y="102870"/>
                      <a:pt x="825500" y="100330"/>
                      <a:pt x="825500" y="100330"/>
                    </a:cubicBezTo>
                    <a:cubicBezTo>
                      <a:pt x="825500" y="100330"/>
                      <a:pt x="830580" y="99060"/>
                      <a:pt x="834390" y="97790"/>
                    </a:cubicBezTo>
                    <a:cubicBezTo>
                      <a:pt x="836930" y="96520"/>
                      <a:pt x="843280" y="95250"/>
                      <a:pt x="843280" y="95250"/>
                    </a:cubicBezTo>
                    <a:cubicBezTo>
                      <a:pt x="843280" y="95250"/>
                      <a:pt x="849630" y="95250"/>
                      <a:pt x="852170" y="95250"/>
                    </a:cubicBezTo>
                    <a:cubicBezTo>
                      <a:pt x="854710" y="95250"/>
                      <a:pt x="861060" y="95250"/>
                      <a:pt x="861060" y="95250"/>
                    </a:cubicBezTo>
                    <a:cubicBezTo>
                      <a:pt x="861060" y="95250"/>
                      <a:pt x="867410" y="96520"/>
                      <a:pt x="869950" y="97790"/>
                    </a:cubicBezTo>
                    <a:cubicBezTo>
                      <a:pt x="873760" y="97790"/>
                      <a:pt x="878840" y="99060"/>
                      <a:pt x="878840" y="99060"/>
                    </a:cubicBezTo>
                    <a:cubicBezTo>
                      <a:pt x="878840" y="99060"/>
                      <a:pt x="885190" y="101600"/>
                      <a:pt x="887730" y="104140"/>
                    </a:cubicBezTo>
                    <a:cubicBezTo>
                      <a:pt x="890270" y="105410"/>
                      <a:pt x="895350" y="107950"/>
                      <a:pt x="895350" y="107950"/>
                    </a:cubicBezTo>
                    <a:cubicBezTo>
                      <a:pt x="895350" y="107950"/>
                      <a:pt x="900430" y="111760"/>
                      <a:pt x="902970" y="114300"/>
                    </a:cubicBezTo>
                    <a:cubicBezTo>
                      <a:pt x="904240" y="115570"/>
                      <a:pt x="909320" y="119380"/>
                      <a:pt x="909320" y="119380"/>
                    </a:cubicBezTo>
                    <a:cubicBezTo>
                      <a:pt x="909320" y="119380"/>
                      <a:pt x="913130" y="124460"/>
                      <a:pt x="914400" y="127000"/>
                    </a:cubicBezTo>
                    <a:cubicBezTo>
                      <a:pt x="916940" y="129540"/>
                      <a:pt x="919480" y="134620"/>
                      <a:pt x="920750" y="134620"/>
                    </a:cubicBezTo>
                    <a:cubicBezTo>
                      <a:pt x="920750" y="134620"/>
                      <a:pt x="922020" y="140970"/>
                      <a:pt x="923290" y="143510"/>
                    </a:cubicBezTo>
                    <a:cubicBezTo>
                      <a:pt x="924560" y="146050"/>
                      <a:pt x="927100" y="151130"/>
                      <a:pt x="927100" y="152400"/>
                    </a:cubicBezTo>
                    <a:cubicBezTo>
                      <a:pt x="927100" y="152400"/>
                      <a:pt x="927100" y="157480"/>
                      <a:pt x="928370" y="161290"/>
                    </a:cubicBezTo>
                    <a:cubicBezTo>
                      <a:pt x="928370" y="163830"/>
                      <a:pt x="929640" y="170180"/>
                      <a:pt x="929640" y="170180"/>
                    </a:cubicBezTo>
                    <a:cubicBezTo>
                      <a:pt x="929640" y="170180"/>
                      <a:pt x="928370" y="176530"/>
                      <a:pt x="928370" y="179070"/>
                    </a:cubicBezTo>
                    <a:cubicBezTo>
                      <a:pt x="928370" y="181610"/>
                      <a:pt x="927100" y="187960"/>
                      <a:pt x="927100" y="187960"/>
                    </a:cubicBezTo>
                    <a:cubicBezTo>
                      <a:pt x="927100" y="189230"/>
                      <a:pt x="939800" y="231140"/>
                      <a:pt x="941070" y="232410"/>
                    </a:cubicBezTo>
                    <a:cubicBezTo>
                      <a:pt x="942340" y="232410"/>
                      <a:pt x="949960" y="229870"/>
                      <a:pt x="949960" y="229870"/>
                    </a:cubicBezTo>
                    <a:cubicBezTo>
                      <a:pt x="949960" y="229870"/>
                      <a:pt x="951230" y="231140"/>
                      <a:pt x="952500" y="229870"/>
                    </a:cubicBezTo>
                    <a:cubicBezTo>
                      <a:pt x="956310" y="226060"/>
                      <a:pt x="958850" y="172720"/>
                      <a:pt x="963930" y="144780"/>
                    </a:cubicBezTo>
                    <a:cubicBezTo>
                      <a:pt x="969010" y="118110"/>
                      <a:pt x="977900" y="78740"/>
                      <a:pt x="980440" y="66040"/>
                    </a:cubicBezTo>
                    <a:cubicBezTo>
                      <a:pt x="981710" y="60960"/>
                      <a:pt x="981710" y="59690"/>
                      <a:pt x="982980" y="57150"/>
                    </a:cubicBezTo>
                    <a:cubicBezTo>
                      <a:pt x="984250" y="53340"/>
                      <a:pt x="985520" y="48260"/>
                      <a:pt x="985520" y="48260"/>
                    </a:cubicBezTo>
                    <a:cubicBezTo>
                      <a:pt x="985520" y="48260"/>
                      <a:pt x="988060" y="41910"/>
                      <a:pt x="989330" y="39370"/>
                    </a:cubicBezTo>
                    <a:cubicBezTo>
                      <a:pt x="990600" y="36830"/>
                      <a:pt x="994410" y="31750"/>
                      <a:pt x="994410" y="31750"/>
                    </a:cubicBezTo>
                    <a:cubicBezTo>
                      <a:pt x="994410" y="31750"/>
                      <a:pt x="998220" y="26670"/>
                      <a:pt x="1000760" y="25400"/>
                    </a:cubicBezTo>
                    <a:cubicBezTo>
                      <a:pt x="1002030" y="22860"/>
                      <a:pt x="1005840" y="17780"/>
                      <a:pt x="1005840" y="17780"/>
                    </a:cubicBezTo>
                    <a:cubicBezTo>
                      <a:pt x="1005840" y="17780"/>
                      <a:pt x="1010920" y="15240"/>
                      <a:pt x="1013460" y="12700"/>
                    </a:cubicBezTo>
                    <a:cubicBezTo>
                      <a:pt x="1016000" y="11430"/>
                      <a:pt x="1021080" y="7620"/>
                      <a:pt x="1021080" y="7620"/>
                    </a:cubicBezTo>
                    <a:cubicBezTo>
                      <a:pt x="1022350" y="7620"/>
                      <a:pt x="1027430" y="6350"/>
                      <a:pt x="1029970" y="5080"/>
                    </a:cubicBezTo>
                    <a:cubicBezTo>
                      <a:pt x="1033780" y="3810"/>
                      <a:pt x="1038860" y="1270"/>
                      <a:pt x="1038860" y="1270"/>
                    </a:cubicBezTo>
                    <a:cubicBezTo>
                      <a:pt x="1038860" y="1270"/>
                      <a:pt x="1045210" y="1270"/>
                      <a:pt x="1047750" y="1270"/>
                    </a:cubicBezTo>
                    <a:cubicBezTo>
                      <a:pt x="1051560" y="0"/>
                      <a:pt x="1056640" y="0"/>
                      <a:pt x="1056640" y="0"/>
                    </a:cubicBezTo>
                    <a:cubicBezTo>
                      <a:pt x="1057910" y="0"/>
                      <a:pt x="1062990" y="1270"/>
                      <a:pt x="1066800" y="1270"/>
                    </a:cubicBezTo>
                    <a:cubicBezTo>
                      <a:pt x="1069340" y="1270"/>
                      <a:pt x="1075690" y="2540"/>
                      <a:pt x="1075690" y="2540"/>
                    </a:cubicBezTo>
                    <a:cubicBezTo>
                      <a:pt x="1075690" y="2540"/>
                      <a:pt x="1080770" y="5080"/>
                      <a:pt x="1083310" y="6350"/>
                    </a:cubicBezTo>
                    <a:cubicBezTo>
                      <a:pt x="1087120" y="6350"/>
                      <a:pt x="1092200" y="8890"/>
                      <a:pt x="1092200" y="8890"/>
                    </a:cubicBezTo>
                    <a:cubicBezTo>
                      <a:pt x="1092200" y="8890"/>
                      <a:pt x="1097280" y="12700"/>
                      <a:pt x="1099820" y="13970"/>
                    </a:cubicBezTo>
                    <a:cubicBezTo>
                      <a:pt x="1102360" y="16510"/>
                      <a:pt x="1107440" y="20320"/>
                      <a:pt x="1107440" y="20320"/>
                    </a:cubicBezTo>
                    <a:cubicBezTo>
                      <a:pt x="1107440" y="20320"/>
                      <a:pt x="1111250" y="24130"/>
                      <a:pt x="1113790" y="26670"/>
                    </a:cubicBezTo>
                    <a:cubicBezTo>
                      <a:pt x="1115060" y="29210"/>
                      <a:pt x="1118870" y="34290"/>
                      <a:pt x="1118870" y="34290"/>
                    </a:cubicBezTo>
                    <a:cubicBezTo>
                      <a:pt x="1118870" y="34290"/>
                      <a:pt x="1122680" y="39370"/>
                      <a:pt x="1123950" y="41910"/>
                    </a:cubicBezTo>
                    <a:cubicBezTo>
                      <a:pt x="1125220" y="44450"/>
                      <a:pt x="1127760" y="49530"/>
                      <a:pt x="1127760" y="50800"/>
                    </a:cubicBezTo>
                    <a:cubicBezTo>
                      <a:pt x="1127760" y="50800"/>
                      <a:pt x="1129030" y="55880"/>
                      <a:pt x="1130300" y="59690"/>
                    </a:cubicBezTo>
                    <a:cubicBezTo>
                      <a:pt x="1130300" y="62230"/>
                      <a:pt x="1131570" y="68580"/>
                      <a:pt x="1131570" y="68580"/>
                    </a:cubicBezTo>
                    <a:cubicBezTo>
                      <a:pt x="1131570" y="68580"/>
                      <a:pt x="1131570" y="73660"/>
                      <a:pt x="1131570" y="77470"/>
                    </a:cubicBezTo>
                    <a:cubicBezTo>
                      <a:pt x="1131570" y="80010"/>
                      <a:pt x="1131570" y="86360"/>
                      <a:pt x="1131570" y="86360"/>
                    </a:cubicBezTo>
                    <a:cubicBezTo>
                      <a:pt x="1131570" y="86360"/>
                      <a:pt x="1121410" y="191770"/>
                      <a:pt x="1137920" y="210820"/>
                    </a:cubicBezTo>
                    <a:cubicBezTo>
                      <a:pt x="1149350" y="223520"/>
                      <a:pt x="1183640" y="224790"/>
                      <a:pt x="1188720" y="222250"/>
                    </a:cubicBezTo>
                    <a:cubicBezTo>
                      <a:pt x="1188720" y="220980"/>
                      <a:pt x="1188720" y="218440"/>
                      <a:pt x="1188720" y="218440"/>
                    </a:cubicBezTo>
                    <a:cubicBezTo>
                      <a:pt x="1188720" y="217170"/>
                      <a:pt x="1191260" y="212090"/>
                      <a:pt x="1191260" y="209550"/>
                    </a:cubicBezTo>
                    <a:cubicBezTo>
                      <a:pt x="1192530" y="207010"/>
                      <a:pt x="1195070" y="200660"/>
                      <a:pt x="1195070" y="200660"/>
                    </a:cubicBezTo>
                    <a:cubicBezTo>
                      <a:pt x="1195070" y="200660"/>
                      <a:pt x="1198880" y="195580"/>
                      <a:pt x="1200150" y="193040"/>
                    </a:cubicBezTo>
                    <a:cubicBezTo>
                      <a:pt x="1202690" y="190500"/>
                      <a:pt x="1205230" y="185420"/>
                      <a:pt x="1205230" y="185420"/>
                    </a:cubicBezTo>
                    <a:cubicBezTo>
                      <a:pt x="1205230" y="185420"/>
                      <a:pt x="1210310" y="181610"/>
                      <a:pt x="1212850" y="179070"/>
                    </a:cubicBezTo>
                    <a:cubicBezTo>
                      <a:pt x="1214120" y="177800"/>
                      <a:pt x="1219200" y="173990"/>
                      <a:pt x="1219200" y="173990"/>
                    </a:cubicBezTo>
                    <a:cubicBezTo>
                      <a:pt x="1219200" y="172720"/>
                      <a:pt x="1224280" y="170180"/>
                      <a:pt x="1228090" y="168910"/>
                    </a:cubicBezTo>
                    <a:cubicBezTo>
                      <a:pt x="1230630" y="167640"/>
                      <a:pt x="1235710" y="165100"/>
                      <a:pt x="1235710" y="165100"/>
                    </a:cubicBezTo>
                    <a:cubicBezTo>
                      <a:pt x="1235710" y="165100"/>
                      <a:pt x="1242060" y="163830"/>
                      <a:pt x="1244600" y="162560"/>
                    </a:cubicBezTo>
                    <a:cubicBezTo>
                      <a:pt x="1247140" y="161290"/>
                      <a:pt x="1253490" y="160020"/>
                      <a:pt x="1253490" y="160020"/>
                    </a:cubicBezTo>
                    <a:cubicBezTo>
                      <a:pt x="1253490" y="160020"/>
                      <a:pt x="1259840" y="160020"/>
                      <a:pt x="1262380" y="160020"/>
                    </a:cubicBezTo>
                    <a:cubicBezTo>
                      <a:pt x="1266190" y="160020"/>
                      <a:pt x="1271270" y="160020"/>
                      <a:pt x="1271270" y="160020"/>
                    </a:cubicBezTo>
                    <a:cubicBezTo>
                      <a:pt x="1272540" y="160020"/>
                      <a:pt x="1277620" y="161290"/>
                      <a:pt x="1280160" y="162560"/>
                    </a:cubicBezTo>
                    <a:cubicBezTo>
                      <a:pt x="1283970" y="163830"/>
                      <a:pt x="1289050" y="165100"/>
                      <a:pt x="1289050" y="165100"/>
                    </a:cubicBezTo>
                    <a:cubicBezTo>
                      <a:pt x="1290320" y="165100"/>
                      <a:pt x="1295400" y="167640"/>
                      <a:pt x="1297940" y="168910"/>
                    </a:cubicBezTo>
                    <a:cubicBezTo>
                      <a:pt x="1300480" y="170180"/>
                      <a:pt x="1305560" y="172720"/>
                      <a:pt x="1305560" y="173990"/>
                    </a:cubicBezTo>
                    <a:cubicBezTo>
                      <a:pt x="1305560" y="173990"/>
                      <a:pt x="1310640" y="177800"/>
                      <a:pt x="1313180" y="179070"/>
                    </a:cubicBezTo>
                    <a:cubicBezTo>
                      <a:pt x="1314450" y="181610"/>
                      <a:pt x="1319530" y="185420"/>
                      <a:pt x="1319530" y="185420"/>
                    </a:cubicBezTo>
                    <a:cubicBezTo>
                      <a:pt x="1319530" y="185420"/>
                      <a:pt x="1323340" y="190500"/>
                      <a:pt x="1324610" y="193040"/>
                    </a:cubicBezTo>
                    <a:cubicBezTo>
                      <a:pt x="1325880" y="195580"/>
                      <a:pt x="1327150" y="196850"/>
                      <a:pt x="1328420" y="198120"/>
                    </a:cubicBezTo>
                    <a:cubicBezTo>
                      <a:pt x="1329690" y="199390"/>
                      <a:pt x="1329690" y="198120"/>
                      <a:pt x="1330960" y="199390"/>
                    </a:cubicBezTo>
                    <a:cubicBezTo>
                      <a:pt x="1333500" y="199390"/>
                      <a:pt x="1339850" y="200660"/>
                      <a:pt x="1339850" y="200660"/>
                    </a:cubicBezTo>
                    <a:cubicBezTo>
                      <a:pt x="1339850" y="200660"/>
                      <a:pt x="1344930" y="204470"/>
                      <a:pt x="1347470" y="204470"/>
                    </a:cubicBezTo>
                    <a:cubicBezTo>
                      <a:pt x="1348740" y="204470"/>
                      <a:pt x="1351280" y="203200"/>
                      <a:pt x="1353820" y="203200"/>
                    </a:cubicBezTo>
                    <a:cubicBezTo>
                      <a:pt x="1356360" y="201930"/>
                      <a:pt x="1362710" y="200660"/>
                      <a:pt x="1362710" y="200660"/>
                    </a:cubicBezTo>
                    <a:cubicBezTo>
                      <a:pt x="1362710" y="200660"/>
                      <a:pt x="1369060" y="200660"/>
                      <a:pt x="1371600" y="200660"/>
                    </a:cubicBezTo>
                    <a:cubicBezTo>
                      <a:pt x="1375410" y="200660"/>
                      <a:pt x="1380490" y="200660"/>
                      <a:pt x="1380490" y="200660"/>
                    </a:cubicBezTo>
                    <a:cubicBezTo>
                      <a:pt x="1381760" y="200660"/>
                      <a:pt x="1386840" y="201930"/>
                      <a:pt x="1389380" y="203200"/>
                    </a:cubicBezTo>
                    <a:cubicBezTo>
                      <a:pt x="1393190" y="204470"/>
                      <a:pt x="1398270" y="205740"/>
                      <a:pt x="1398270" y="205740"/>
                    </a:cubicBezTo>
                    <a:cubicBezTo>
                      <a:pt x="1399540" y="205740"/>
                      <a:pt x="1404620" y="208280"/>
                      <a:pt x="1407160" y="209550"/>
                    </a:cubicBezTo>
                    <a:cubicBezTo>
                      <a:pt x="1409700" y="210820"/>
                      <a:pt x="1414780" y="213360"/>
                      <a:pt x="1414780" y="213360"/>
                    </a:cubicBezTo>
                    <a:cubicBezTo>
                      <a:pt x="1414780" y="213360"/>
                      <a:pt x="1419860" y="218440"/>
                      <a:pt x="1422400" y="219710"/>
                    </a:cubicBezTo>
                    <a:cubicBezTo>
                      <a:pt x="1423670" y="222250"/>
                      <a:pt x="1428750" y="226060"/>
                      <a:pt x="1428750" y="226060"/>
                    </a:cubicBezTo>
                    <a:cubicBezTo>
                      <a:pt x="1428750" y="226060"/>
                      <a:pt x="1432560" y="231140"/>
                      <a:pt x="1433830" y="233680"/>
                    </a:cubicBezTo>
                    <a:cubicBezTo>
                      <a:pt x="1436370" y="236220"/>
                      <a:pt x="1438910" y="241300"/>
                      <a:pt x="1438910" y="241300"/>
                    </a:cubicBezTo>
                    <a:cubicBezTo>
                      <a:pt x="1438910" y="241300"/>
                      <a:pt x="1441450" y="246380"/>
                      <a:pt x="1442720" y="250190"/>
                    </a:cubicBezTo>
                    <a:cubicBezTo>
                      <a:pt x="1443990" y="252730"/>
                      <a:pt x="1445260" y="257810"/>
                      <a:pt x="1445260" y="257810"/>
                    </a:cubicBezTo>
                    <a:cubicBezTo>
                      <a:pt x="1445260" y="259080"/>
                      <a:pt x="1446530" y="264160"/>
                      <a:pt x="1446530" y="267970"/>
                    </a:cubicBezTo>
                    <a:cubicBezTo>
                      <a:pt x="1447800" y="270510"/>
                      <a:pt x="1447800" y="275590"/>
                      <a:pt x="1447800" y="276860"/>
                    </a:cubicBezTo>
                    <a:cubicBezTo>
                      <a:pt x="1447800" y="278130"/>
                      <a:pt x="1447800" y="326390"/>
                      <a:pt x="1447800" y="353060"/>
                    </a:cubicBezTo>
                    <a:cubicBezTo>
                      <a:pt x="1447800" y="383540"/>
                      <a:pt x="1447800" y="415290"/>
                      <a:pt x="1447800" y="448310"/>
                    </a:cubicBezTo>
                    <a:cubicBezTo>
                      <a:pt x="1447800" y="485140"/>
                      <a:pt x="1447800" y="562610"/>
                      <a:pt x="1447800" y="562610"/>
                    </a:cubicBezTo>
                    <a:cubicBezTo>
                      <a:pt x="1447800" y="563880"/>
                      <a:pt x="1447800" y="574040"/>
                      <a:pt x="1447800" y="585470"/>
                    </a:cubicBezTo>
                    <a:cubicBezTo>
                      <a:pt x="1447800" y="618490"/>
                      <a:pt x="1447800" y="716280"/>
                      <a:pt x="1447800" y="778510"/>
                    </a:cubicBezTo>
                    <a:cubicBezTo>
                      <a:pt x="1447800" y="838200"/>
                      <a:pt x="1447800" y="897890"/>
                      <a:pt x="1447800" y="955040"/>
                    </a:cubicBezTo>
                    <a:cubicBezTo>
                      <a:pt x="1447800" y="1007110"/>
                      <a:pt x="1447800" y="1069340"/>
                      <a:pt x="1447800" y="1104900"/>
                    </a:cubicBezTo>
                    <a:cubicBezTo>
                      <a:pt x="1447800" y="1126490"/>
                      <a:pt x="1442720" y="1139190"/>
                      <a:pt x="1447800" y="1154430"/>
                    </a:cubicBezTo>
                    <a:cubicBezTo>
                      <a:pt x="1454150" y="1170940"/>
                      <a:pt x="1478280" y="1181100"/>
                      <a:pt x="1484630" y="1201420"/>
                    </a:cubicBezTo>
                    <a:cubicBezTo>
                      <a:pt x="1493520" y="1225550"/>
                      <a:pt x="1484630" y="1263650"/>
                      <a:pt x="1484630" y="1295400"/>
                    </a:cubicBezTo>
                    <a:cubicBezTo>
                      <a:pt x="1484630" y="1327150"/>
                      <a:pt x="1484630" y="1358900"/>
                      <a:pt x="1484630" y="1390650"/>
                    </a:cubicBezTo>
                    <a:cubicBezTo>
                      <a:pt x="1484630" y="1423670"/>
                      <a:pt x="1484630" y="1457960"/>
                      <a:pt x="1484630" y="1489710"/>
                    </a:cubicBezTo>
                    <a:cubicBezTo>
                      <a:pt x="1484630" y="1521460"/>
                      <a:pt x="1484630" y="1550670"/>
                      <a:pt x="1484630" y="1581150"/>
                    </a:cubicBezTo>
                    <a:cubicBezTo>
                      <a:pt x="1484630" y="1612900"/>
                      <a:pt x="1484630" y="1645920"/>
                      <a:pt x="1484630" y="1676400"/>
                    </a:cubicBezTo>
                    <a:cubicBezTo>
                      <a:pt x="1484630" y="1708150"/>
                      <a:pt x="1484630" y="1736090"/>
                      <a:pt x="1484630" y="1767840"/>
                    </a:cubicBezTo>
                    <a:cubicBezTo>
                      <a:pt x="1484630" y="1802130"/>
                      <a:pt x="1484630" y="1841500"/>
                      <a:pt x="1484630" y="1875790"/>
                    </a:cubicBezTo>
                    <a:cubicBezTo>
                      <a:pt x="1484630" y="1907540"/>
                      <a:pt x="1484630" y="1938020"/>
                      <a:pt x="1484630" y="1967230"/>
                    </a:cubicBezTo>
                    <a:cubicBezTo>
                      <a:pt x="1484630" y="1996440"/>
                      <a:pt x="1483360" y="2024380"/>
                      <a:pt x="1484630" y="2051050"/>
                    </a:cubicBezTo>
                    <a:cubicBezTo>
                      <a:pt x="1485900" y="2078990"/>
                      <a:pt x="1497330" y="2103120"/>
                      <a:pt x="1494790" y="2131060"/>
                    </a:cubicBezTo>
                    <a:cubicBezTo>
                      <a:pt x="1490980" y="2162810"/>
                      <a:pt x="1471930" y="2217420"/>
                      <a:pt x="1460500" y="2230120"/>
                    </a:cubicBezTo>
                    <a:cubicBezTo>
                      <a:pt x="1456690" y="2235200"/>
                      <a:pt x="1451610" y="2231390"/>
                      <a:pt x="1447800" y="2235200"/>
                    </a:cubicBezTo>
                    <a:cubicBezTo>
                      <a:pt x="1438910" y="2250440"/>
                      <a:pt x="1447800" y="2315210"/>
                      <a:pt x="1447800" y="2355850"/>
                    </a:cubicBezTo>
                    <a:cubicBezTo>
                      <a:pt x="1447800" y="2400300"/>
                      <a:pt x="1450340" y="2452370"/>
                      <a:pt x="1447800" y="2490470"/>
                    </a:cubicBezTo>
                    <a:cubicBezTo>
                      <a:pt x="1446530" y="2520950"/>
                      <a:pt x="1442720" y="2556510"/>
                      <a:pt x="1441450" y="2569210"/>
                    </a:cubicBezTo>
                    <a:cubicBezTo>
                      <a:pt x="1440180" y="2574290"/>
                      <a:pt x="1440180" y="2575560"/>
                      <a:pt x="1440180" y="2578100"/>
                    </a:cubicBezTo>
                    <a:cubicBezTo>
                      <a:pt x="1440180" y="2581910"/>
                      <a:pt x="1438910" y="2586990"/>
                      <a:pt x="1438910" y="2586990"/>
                    </a:cubicBezTo>
                    <a:cubicBezTo>
                      <a:pt x="1438910" y="2586990"/>
                      <a:pt x="1436370" y="2593340"/>
                      <a:pt x="1435100" y="2595880"/>
                    </a:cubicBezTo>
                    <a:cubicBezTo>
                      <a:pt x="1435100" y="2598420"/>
                      <a:pt x="1432560" y="2604770"/>
                      <a:pt x="1432560" y="2604770"/>
                    </a:cubicBezTo>
                    <a:cubicBezTo>
                      <a:pt x="1432560" y="2604770"/>
                      <a:pt x="1428750" y="2609850"/>
                      <a:pt x="1427480" y="2612390"/>
                    </a:cubicBezTo>
                    <a:cubicBezTo>
                      <a:pt x="1424940" y="2614930"/>
                      <a:pt x="1422400" y="2620010"/>
                      <a:pt x="1422400" y="2620010"/>
                    </a:cubicBezTo>
                    <a:cubicBezTo>
                      <a:pt x="1422400" y="2620010"/>
                      <a:pt x="1417320" y="2623820"/>
                      <a:pt x="1414780" y="2626360"/>
                    </a:cubicBezTo>
                    <a:cubicBezTo>
                      <a:pt x="1412240" y="2627630"/>
                      <a:pt x="1408430" y="2631440"/>
                      <a:pt x="1408430" y="2631440"/>
                    </a:cubicBezTo>
                    <a:cubicBezTo>
                      <a:pt x="1408430" y="2631440"/>
                      <a:pt x="1403350" y="2635250"/>
                      <a:pt x="1399540" y="2636520"/>
                    </a:cubicBezTo>
                    <a:cubicBezTo>
                      <a:pt x="1397000" y="2637790"/>
                      <a:pt x="1391920" y="2640330"/>
                      <a:pt x="1391920" y="2640330"/>
                    </a:cubicBezTo>
                    <a:cubicBezTo>
                      <a:pt x="1391920" y="2640330"/>
                      <a:pt x="1385570" y="2641600"/>
                      <a:pt x="1383030" y="2642870"/>
                    </a:cubicBezTo>
                    <a:cubicBezTo>
                      <a:pt x="1380490" y="2642870"/>
                      <a:pt x="1374140" y="2645410"/>
                      <a:pt x="1374140" y="2645410"/>
                    </a:cubicBezTo>
                    <a:cubicBezTo>
                      <a:pt x="1374140" y="2645410"/>
                      <a:pt x="1367790" y="2645410"/>
                      <a:pt x="1365250" y="2645410"/>
                    </a:cubicBezTo>
                    <a:cubicBezTo>
                      <a:pt x="1361440" y="2645410"/>
                      <a:pt x="1358900" y="2642870"/>
                      <a:pt x="1356360" y="2645410"/>
                    </a:cubicBezTo>
                    <a:cubicBezTo>
                      <a:pt x="1350010" y="2651760"/>
                      <a:pt x="1353820" y="2692400"/>
                      <a:pt x="1351280" y="2722880"/>
                    </a:cubicBezTo>
                    <a:cubicBezTo>
                      <a:pt x="1346200" y="2767330"/>
                      <a:pt x="1338580" y="2849880"/>
                      <a:pt x="1329690" y="2885440"/>
                    </a:cubicBezTo>
                    <a:cubicBezTo>
                      <a:pt x="1324610" y="2903220"/>
                      <a:pt x="1315720" y="2915920"/>
                      <a:pt x="1313180" y="2923540"/>
                    </a:cubicBezTo>
                    <a:cubicBezTo>
                      <a:pt x="1311910" y="2927350"/>
                      <a:pt x="1311910" y="2929890"/>
                      <a:pt x="1310640" y="2932430"/>
                    </a:cubicBezTo>
                    <a:cubicBezTo>
                      <a:pt x="1310640" y="2936240"/>
                      <a:pt x="1309370" y="2941320"/>
                      <a:pt x="1309370" y="2941320"/>
                    </a:cubicBezTo>
                    <a:cubicBezTo>
                      <a:pt x="1309370" y="2941320"/>
                      <a:pt x="1305560" y="2947670"/>
                      <a:pt x="1304290" y="2950210"/>
                    </a:cubicBezTo>
                    <a:cubicBezTo>
                      <a:pt x="1303020" y="2952750"/>
                      <a:pt x="1300480" y="2957830"/>
                      <a:pt x="1300480" y="2957830"/>
                    </a:cubicBezTo>
                    <a:cubicBezTo>
                      <a:pt x="1300480" y="2957830"/>
                      <a:pt x="1296670" y="2962910"/>
                      <a:pt x="1294130" y="2964180"/>
                    </a:cubicBezTo>
                    <a:cubicBezTo>
                      <a:pt x="1291590" y="2966720"/>
                      <a:pt x="1287780" y="2971800"/>
                      <a:pt x="1287780" y="2971800"/>
                    </a:cubicBezTo>
                    <a:cubicBezTo>
                      <a:pt x="1287780" y="2971800"/>
                      <a:pt x="1282700" y="2974340"/>
                      <a:pt x="1280160" y="2976880"/>
                    </a:cubicBezTo>
                    <a:cubicBezTo>
                      <a:pt x="1277620" y="2978150"/>
                      <a:pt x="1272540" y="2981960"/>
                      <a:pt x="1272540" y="2981960"/>
                    </a:cubicBezTo>
                    <a:cubicBezTo>
                      <a:pt x="1272540" y="2981960"/>
                      <a:pt x="1266190" y="2983230"/>
                      <a:pt x="1263650" y="2984500"/>
                    </a:cubicBezTo>
                    <a:cubicBezTo>
                      <a:pt x="1261110" y="2985770"/>
                      <a:pt x="1256030" y="2988310"/>
                      <a:pt x="1254760" y="2988310"/>
                    </a:cubicBezTo>
                    <a:cubicBezTo>
                      <a:pt x="1254760" y="2988310"/>
                      <a:pt x="1249680" y="2988310"/>
                      <a:pt x="1245870" y="2989580"/>
                    </a:cubicBezTo>
                    <a:cubicBezTo>
                      <a:pt x="1243330" y="2989580"/>
                      <a:pt x="1236980" y="2989580"/>
                      <a:pt x="1236980" y="2989580"/>
                    </a:cubicBezTo>
                    <a:cubicBezTo>
                      <a:pt x="1236980" y="2989580"/>
                      <a:pt x="1230630" y="2989580"/>
                      <a:pt x="1228090" y="2988310"/>
                    </a:cubicBezTo>
                    <a:cubicBezTo>
                      <a:pt x="1224280" y="2988310"/>
                      <a:pt x="1219200" y="2987040"/>
                      <a:pt x="1219200" y="2987040"/>
                    </a:cubicBezTo>
                    <a:cubicBezTo>
                      <a:pt x="1219200" y="2987040"/>
                      <a:pt x="1212850" y="2985770"/>
                      <a:pt x="1210310" y="2984500"/>
                    </a:cubicBezTo>
                    <a:cubicBezTo>
                      <a:pt x="1207770" y="2983230"/>
                      <a:pt x="1201420" y="2980690"/>
                      <a:pt x="1201420" y="2980690"/>
                    </a:cubicBezTo>
                    <a:cubicBezTo>
                      <a:pt x="1201420" y="2980690"/>
                      <a:pt x="1196340" y="2976880"/>
                      <a:pt x="1193800" y="2975610"/>
                    </a:cubicBezTo>
                    <a:cubicBezTo>
                      <a:pt x="1191260" y="2973070"/>
                      <a:pt x="1187450" y="2970530"/>
                      <a:pt x="1186180" y="2970530"/>
                    </a:cubicBezTo>
                    <a:cubicBezTo>
                      <a:pt x="1186180" y="2970530"/>
                      <a:pt x="1186180" y="2969260"/>
                      <a:pt x="1186180" y="2969260"/>
                    </a:cubicBezTo>
                    <a:cubicBezTo>
                      <a:pt x="1186180" y="2970530"/>
                      <a:pt x="1186180" y="2980690"/>
                      <a:pt x="1184910" y="2990850"/>
                    </a:cubicBezTo>
                    <a:cubicBezTo>
                      <a:pt x="1181100" y="3016250"/>
                      <a:pt x="1170940" y="3112770"/>
                      <a:pt x="1164590" y="3117850"/>
                    </a:cubicBezTo>
                    <a:cubicBezTo>
                      <a:pt x="1163320" y="3119120"/>
                      <a:pt x="1162050" y="3116580"/>
                      <a:pt x="1160780" y="3117850"/>
                    </a:cubicBezTo>
                    <a:cubicBezTo>
                      <a:pt x="1159510" y="3119120"/>
                      <a:pt x="1159510" y="3122930"/>
                      <a:pt x="1158240" y="3126740"/>
                    </a:cubicBezTo>
                    <a:cubicBezTo>
                      <a:pt x="1158240" y="3129280"/>
                      <a:pt x="1156970" y="3135630"/>
                      <a:pt x="1156970" y="3135630"/>
                    </a:cubicBezTo>
                    <a:cubicBezTo>
                      <a:pt x="1156970" y="3135630"/>
                      <a:pt x="1153160" y="3140710"/>
                      <a:pt x="1151890" y="3143250"/>
                    </a:cubicBezTo>
                    <a:cubicBezTo>
                      <a:pt x="1150620" y="3145790"/>
                      <a:pt x="1148080" y="3150870"/>
                      <a:pt x="1148080" y="3150870"/>
                    </a:cubicBezTo>
                    <a:cubicBezTo>
                      <a:pt x="1148080" y="3152140"/>
                      <a:pt x="1143000" y="3155950"/>
                      <a:pt x="1141730" y="3158490"/>
                    </a:cubicBezTo>
                    <a:cubicBezTo>
                      <a:pt x="1139190" y="3161030"/>
                      <a:pt x="1135380" y="3164840"/>
                      <a:pt x="1135380" y="3164840"/>
                    </a:cubicBezTo>
                    <a:cubicBezTo>
                      <a:pt x="1135380" y="3164840"/>
                      <a:pt x="1130300" y="3168650"/>
                      <a:pt x="1127760" y="3169920"/>
                    </a:cubicBezTo>
                    <a:cubicBezTo>
                      <a:pt x="1125220" y="3171190"/>
                      <a:pt x="1120140" y="3175000"/>
                      <a:pt x="1120140" y="3175000"/>
                    </a:cubicBezTo>
                    <a:cubicBezTo>
                      <a:pt x="1120140" y="3175000"/>
                      <a:pt x="1113790" y="3177540"/>
                      <a:pt x="1111250" y="3178810"/>
                    </a:cubicBezTo>
                    <a:cubicBezTo>
                      <a:pt x="1108710" y="3178810"/>
                      <a:pt x="1102360" y="3181350"/>
                      <a:pt x="1102360" y="3181350"/>
                    </a:cubicBezTo>
                    <a:cubicBezTo>
                      <a:pt x="1102360" y="3181350"/>
                      <a:pt x="1096010" y="3182620"/>
                      <a:pt x="1093470" y="3182620"/>
                    </a:cubicBezTo>
                    <a:cubicBezTo>
                      <a:pt x="1090930" y="3182620"/>
                      <a:pt x="1084580" y="3183890"/>
                      <a:pt x="1084580" y="3183890"/>
                    </a:cubicBezTo>
                    <a:cubicBezTo>
                      <a:pt x="1084580" y="3183890"/>
                      <a:pt x="1078230" y="3182620"/>
                      <a:pt x="1075690" y="3182620"/>
                    </a:cubicBezTo>
                    <a:cubicBezTo>
                      <a:pt x="1071880" y="3181350"/>
                      <a:pt x="1066800" y="3181350"/>
                      <a:pt x="1065530" y="3181350"/>
                    </a:cubicBezTo>
                    <a:cubicBezTo>
                      <a:pt x="1065530" y="3181350"/>
                      <a:pt x="1060450" y="3178810"/>
                      <a:pt x="1057910" y="3177540"/>
                    </a:cubicBezTo>
                    <a:cubicBezTo>
                      <a:pt x="1054100" y="3176270"/>
                      <a:pt x="1049020" y="3173730"/>
                      <a:pt x="1049020" y="3173730"/>
                    </a:cubicBezTo>
                    <a:cubicBezTo>
                      <a:pt x="1049020" y="3173730"/>
                      <a:pt x="1043940" y="3169920"/>
                      <a:pt x="1041400" y="3168650"/>
                    </a:cubicBezTo>
                    <a:cubicBezTo>
                      <a:pt x="1038860" y="3167380"/>
                      <a:pt x="1033780" y="3163570"/>
                      <a:pt x="1033780" y="3163570"/>
                    </a:cubicBezTo>
                    <a:cubicBezTo>
                      <a:pt x="1033780" y="3163570"/>
                      <a:pt x="1029970" y="3158490"/>
                      <a:pt x="1028700" y="3155950"/>
                    </a:cubicBezTo>
                    <a:cubicBezTo>
                      <a:pt x="1026160" y="3153410"/>
                      <a:pt x="1022350" y="3149600"/>
                      <a:pt x="1022350" y="3149600"/>
                    </a:cubicBezTo>
                    <a:cubicBezTo>
                      <a:pt x="1022350" y="3149600"/>
                      <a:pt x="1019810" y="3143250"/>
                      <a:pt x="1018540" y="3140710"/>
                    </a:cubicBezTo>
                    <a:cubicBezTo>
                      <a:pt x="1017270" y="3138170"/>
                      <a:pt x="1013460" y="3133090"/>
                      <a:pt x="1013460" y="3133090"/>
                    </a:cubicBezTo>
                    <a:cubicBezTo>
                      <a:pt x="1013460" y="3133090"/>
                      <a:pt x="1012190" y="3126740"/>
                      <a:pt x="1012190" y="3124200"/>
                    </a:cubicBezTo>
                    <a:cubicBezTo>
                      <a:pt x="1010920" y="3120390"/>
                      <a:pt x="1009650" y="3115310"/>
                      <a:pt x="1009650" y="3115310"/>
                    </a:cubicBezTo>
                    <a:cubicBezTo>
                      <a:pt x="1009650" y="3115310"/>
                      <a:pt x="1009650" y="3108960"/>
                      <a:pt x="1009650" y="3105150"/>
                    </a:cubicBezTo>
                    <a:cubicBezTo>
                      <a:pt x="1009650" y="3102610"/>
                      <a:pt x="1009650" y="3096260"/>
                      <a:pt x="1009650" y="3096260"/>
                    </a:cubicBezTo>
                    <a:cubicBezTo>
                      <a:pt x="1009650" y="3096260"/>
                      <a:pt x="1009650" y="3092450"/>
                      <a:pt x="1009650" y="3092450"/>
                    </a:cubicBezTo>
                    <a:cubicBezTo>
                      <a:pt x="1009650" y="3091180"/>
                      <a:pt x="1009650" y="3091180"/>
                      <a:pt x="1009650" y="3091180"/>
                    </a:cubicBezTo>
                    <a:cubicBezTo>
                      <a:pt x="1009650" y="3089910"/>
                      <a:pt x="1007110" y="3082290"/>
                      <a:pt x="1007110" y="3082290"/>
                    </a:cubicBezTo>
                    <a:cubicBezTo>
                      <a:pt x="1007110" y="3082290"/>
                      <a:pt x="1005840" y="3075940"/>
                      <a:pt x="1005840" y="3073400"/>
                    </a:cubicBezTo>
                    <a:cubicBezTo>
                      <a:pt x="1004570" y="3070860"/>
                      <a:pt x="1004570" y="3067050"/>
                      <a:pt x="1004570" y="3064510"/>
                    </a:cubicBezTo>
                    <a:cubicBezTo>
                      <a:pt x="1004570" y="3063240"/>
                      <a:pt x="1004570" y="3061970"/>
                      <a:pt x="1004570" y="3061970"/>
                    </a:cubicBezTo>
                    <a:cubicBezTo>
                      <a:pt x="1004570" y="3060700"/>
                      <a:pt x="1004570" y="3058160"/>
                      <a:pt x="1004570" y="3058160"/>
                    </a:cubicBezTo>
                    <a:cubicBezTo>
                      <a:pt x="1004570" y="3058160"/>
                      <a:pt x="1003300" y="3096260"/>
                      <a:pt x="1003300" y="3106420"/>
                    </a:cubicBezTo>
                    <a:cubicBezTo>
                      <a:pt x="1002030" y="3110230"/>
                      <a:pt x="1002030" y="3112770"/>
                      <a:pt x="1002030" y="3115310"/>
                    </a:cubicBezTo>
                    <a:cubicBezTo>
                      <a:pt x="1000760" y="3117850"/>
                      <a:pt x="999490" y="3124200"/>
                      <a:pt x="999490" y="3124200"/>
                    </a:cubicBezTo>
                    <a:cubicBezTo>
                      <a:pt x="999490" y="3124200"/>
                      <a:pt x="998220" y="3129280"/>
                      <a:pt x="996950" y="3133090"/>
                    </a:cubicBezTo>
                    <a:cubicBezTo>
                      <a:pt x="995680" y="3135630"/>
                      <a:pt x="993140" y="3140710"/>
                      <a:pt x="993140" y="3140710"/>
                    </a:cubicBezTo>
                    <a:cubicBezTo>
                      <a:pt x="993140" y="3140710"/>
                      <a:pt x="989330" y="3145790"/>
                      <a:pt x="988060" y="3148330"/>
                    </a:cubicBezTo>
                    <a:cubicBezTo>
                      <a:pt x="985520" y="3150870"/>
                      <a:pt x="981710" y="3155950"/>
                      <a:pt x="981710" y="3155950"/>
                    </a:cubicBezTo>
                    <a:cubicBezTo>
                      <a:pt x="981710" y="3155950"/>
                      <a:pt x="977900" y="3159760"/>
                      <a:pt x="975360" y="3162300"/>
                    </a:cubicBezTo>
                    <a:cubicBezTo>
                      <a:pt x="972820" y="3163570"/>
                      <a:pt x="967740" y="3167380"/>
                      <a:pt x="967740" y="3167380"/>
                    </a:cubicBezTo>
                    <a:cubicBezTo>
                      <a:pt x="967740" y="3167380"/>
                      <a:pt x="962660" y="3169920"/>
                      <a:pt x="960120" y="3171190"/>
                    </a:cubicBezTo>
                    <a:cubicBezTo>
                      <a:pt x="957580" y="3172460"/>
                      <a:pt x="951230" y="3176270"/>
                      <a:pt x="951230" y="3176270"/>
                    </a:cubicBezTo>
                    <a:cubicBezTo>
                      <a:pt x="951230" y="3176270"/>
                      <a:pt x="944880" y="3177540"/>
                      <a:pt x="942340" y="3177540"/>
                    </a:cubicBezTo>
                    <a:cubicBezTo>
                      <a:pt x="939800" y="3178810"/>
                      <a:pt x="933450" y="3180080"/>
                      <a:pt x="933450" y="3180080"/>
                    </a:cubicBezTo>
                    <a:cubicBezTo>
                      <a:pt x="933450" y="3180080"/>
                      <a:pt x="927100" y="3177540"/>
                      <a:pt x="925830" y="3178810"/>
                    </a:cubicBezTo>
                    <a:cubicBezTo>
                      <a:pt x="920750" y="3183890"/>
                      <a:pt x="925830" y="3213100"/>
                      <a:pt x="925830" y="3235960"/>
                    </a:cubicBezTo>
                    <a:cubicBezTo>
                      <a:pt x="925830" y="3267710"/>
                      <a:pt x="934720" y="3317240"/>
                      <a:pt x="924560" y="3355340"/>
                    </a:cubicBezTo>
                    <a:cubicBezTo>
                      <a:pt x="914400" y="3394710"/>
                      <a:pt x="895350" y="3448050"/>
                      <a:pt x="864870" y="3468370"/>
                    </a:cubicBezTo>
                    <a:cubicBezTo>
                      <a:pt x="836930" y="3487420"/>
                      <a:pt x="787400" y="3482340"/>
                      <a:pt x="753110" y="3479800"/>
                    </a:cubicBezTo>
                    <a:cubicBezTo>
                      <a:pt x="725170" y="3477260"/>
                      <a:pt x="694690" y="3473450"/>
                      <a:pt x="675640" y="3456940"/>
                    </a:cubicBezTo>
                    <a:cubicBezTo>
                      <a:pt x="656590" y="3440430"/>
                      <a:pt x="646430" y="3404870"/>
                      <a:pt x="640080" y="3376930"/>
                    </a:cubicBezTo>
                    <a:cubicBezTo>
                      <a:pt x="635000" y="3350260"/>
                      <a:pt x="640080" y="3322320"/>
                      <a:pt x="640080" y="3295650"/>
                    </a:cubicBezTo>
                    <a:cubicBezTo>
                      <a:pt x="640080" y="3267710"/>
                      <a:pt x="640080" y="3237230"/>
                      <a:pt x="640080" y="3209290"/>
                    </a:cubicBezTo>
                    <a:cubicBezTo>
                      <a:pt x="640080" y="3183890"/>
                      <a:pt x="640080" y="3158490"/>
                      <a:pt x="640080" y="3131820"/>
                    </a:cubicBezTo>
                    <a:cubicBezTo>
                      <a:pt x="640080" y="3103880"/>
                      <a:pt x="640080" y="3072130"/>
                      <a:pt x="640080" y="3044190"/>
                    </a:cubicBezTo>
                    <a:cubicBezTo>
                      <a:pt x="640080" y="3016250"/>
                      <a:pt x="640080" y="2993390"/>
                      <a:pt x="640080" y="2964180"/>
                    </a:cubicBezTo>
                    <a:cubicBezTo>
                      <a:pt x="640080" y="2929890"/>
                      <a:pt x="640080" y="2890520"/>
                      <a:pt x="640080" y="2853690"/>
                    </a:cubicBezTo>
                    <a:cubicBezTo>
                      <a:pt x="640080" y="2814320"/>
                      <a:pt x="640080" y="2760980"/>
                      <a:pt x="640080" y="2734310"/>
                    </a:cubicBezTo>
                    <a:cubicBezTo>
                      <a:pt x="640080" y="2721610"/>
                      <a:pt x="642620" y="2707640"/>
                      <a:pt x="640080" y="2706370"/>
                    </a:cubicBezTo>
                    <a:cubicBezTo>
                      <a:pt x="640080" y="2705100"/>
                      <a:pt x="637540" y="2706370"/>
                      <a:pt x="637540" y="2706370"/>
                    </a:cubicBezTo>
                    <a:cubicBezTo>
                      <a:pt x="637540" y="2706370"/>
                      <a:pt x="631190" y="2706370"/>
                      <a:pt x="628650" y="2706370"/>
                    </a:cubicBezTo>
                    <a:cubicBezTo>
                      <a:pt x="624840" y="2706370"/>
                      <a:pt x="618490" y="2707640"/>
                      <a:pt x="618490" y="2707640"/>
                    </a:cubicBezTo>
                    <a:cubicBezTo>
                      <a:pt x="618490" y="2707640"/>
                      <a:pt x="613410" y="2706370"/>
                      <a:pt x="609600" y="2705100"/>
                    </a:cubicBezTo>
                    <a:cubicBezTo>
                      <a:pt x="607060" y="2705100"/>
                      <a:pt x="600710" y="2703830"/>
                      <a:pt x="600710" y="2702560"/>
                    </a:cubicBezTo>
                    <a:cubicBezTo>
                      <a:pt x="600710" y="2702560"/>
                      <a:pt x="595630" y="2700020"/>
                      <a:pt x="593090" y="2698750"/>
                    </a:cubicBezTo>
                    <a:cubicBezTo>
                      <a:pt x="590550" y="2697480"/>
                      <a:pt x="584200" y="2694940"/>
                      <a:pt x="584200" y="2694940"/>
                    </a:cubicBezTo>
                    <a:cubicBezTo>
                      <a:pt x="584200" y="2694940"/>
                      <a:pt x="580390" y="2691130"/>
                      <a:pt x="577850" y="2688590"/>
                    </a:cubicBezTo>
                    <a:cubicBezTo>
                      <a:pt x="575310" y="2687320"/>
                      <a:pt x="570230" y="2683510"/>
                      <a:pt x="570230" y="2683510"/>
                    </a:cubicBezTo>
                    <a:cubicBezTo>
                      <a:pt x="570230" y="2683510"/>
                      <a:pt x="566420" y="2678430"/>
                      <a:pt x="565150" y="2675890"/>
                    </a:cubicBezTo>
                    <a:cubicBezTo>
                      <a:pt x="562610" y="2673350"/>
                      <a:pt x="560070" y="2668270"/>
                      <a:pt x="560070" y="2668270"/>
                    </a:cubicBezTo>
                    <a:cubicBezTo>
                      <a:pt x="560070" y="2668270"/>
                      <a:pt x="557530" y="2663190"/>
                      <a:pt x="556260" y="2659380"/>
                    </a:cubicBezTo>
                    <a:cubicBezTo>
                      <a:pt x="554990" y="2656840"/>
                      <a:pt x="552450" y="2651760"/>
                      <a:pt x="552450" y="2651760"/>
                    </a:cubicBezTo>
                    <a:cubicBezTo>
                      <a:pt x="552450" y="2651760"/>
                      <a:pt x="551180" y="2645410"/>
                      <a:pt x="551180" y="2642870"/>
                    </a:cubicBezTo>
                    <a:cubicBezTo>
                      <a:pt x="551180" y="2639060"/>
                      <a:pt x="551180" y="2636520"/>
                      <a:pt x="549910" y="2632710"/>
                    </a:cubicBezTo>
                    <a:cubicBezTo>
                      <a:pt x="548640" y="2625090"/>
                      <a:pt x="543560" y="2611120"/>
                      <a:pt x="542290" y="2598420"/>
                    </a:cubicBezTo>
                    <a:cubicBezTo>
                      <a:pt x="539750" y="2579370"/>
                      <a:pt x="548640" y="2534920"/>
                      <a:pt x="539750" y="2529840"/>
                    </a:cubicBezTo>
                    <a:cubicBezTo>
                      <a:pt x="527050" y="2526030"/>
                      <a:pt x="477520" y="2593340"/>
                      <a:pt x="464820" y="2599690"/>
                    </a:cubicBezTo>
                    <a:cubicBezTo>
                      <a:pt x="461010" y="2600960"/>
                      <a:pt x="458470" y="2599690"/>
                      <a:pt x="455930" y="2600960"/>
                    </a:cubicBezTo>
                    <a:cubicBezTo>
                      <a:pt x="454660" y="2602230"/>
                      <a:pt x="453390" y="2606040"/>
                      <a:pt x="452120" y="2608580"/>
                    </a:cubicBezTo>
                    <a:cubicBezTo>
                      <a:pt x="450850" y="2611120"/>
                      <a:pt x="449580" y="2616200"/>
                      <a:pt x="448310" y="2617470"/>
                    </a:cubicBezTo>
                    <a:cubicBezTo>
                      <a:pt x="448310" y="2617470"/>
                      <a:pt x="445770" y="2621280"/>
                      <a:pt x="443230" y="2623820"/>
                    </a:cubicBezTo>
                    <a:cubicBezTo>
                      <a:pt x="441960" y="2626360"/>
                      <a:pt x="438150" y="2631440"/>
                      <a:pt x="438150" y="2631440"/>
                    </a:cubicBezTo>
                    <a:cubicBezTo>
                      <a:pt x="438150" y="2631440"/>
                      <a:pt x="433070" y="2635250"/>
                      <a:pt x="430530" y="2636520"/>
                    </a:cubicBezTo>
                    <a:cubicBezTo>
                      <a:pt x="427990" y="2639060"/>
                      <a:pt x="422910" y="2642870"/>
                      <a:pt x="422910" y="2642870"/>
                    </a:cubicBezTo>
                    <a:cubicBezTo>
                      <a:pt x="422910" y="2642870"/>
                      <a:pt x="417830" y="2645410"/>
                      <a:pt x="415290" y="2646680"/>
                    </a:cubicBezTo>
                    <a:cubicBezTo>
                      <a:pt x="411480" y="2647950"/>
                      <a:pt x="406400" y="2650490"/>
                      <a:pt x="406400" y="2650490"/>
                    </a:cubicBezTo>
                    <a:cubicBezTo>
                      <a:pt x="406400" y="2650490"/>
                      <a:pt x="400050" y="2651760"/>
                      <a:pt x="397510" y="2651760"/>
                    </a:cubicBezTo>
                    <a:cubicBezTo>
                      <a:pt x="394970" y="2653030"/>
                      <a:pt x="388620" y="2653030"/>
                      <a:pt x="388620" y="2653030"/>
                    </a:cubicBezTo>
                    <a:cubicBezTo>
                      <a:pt x="388620" y="2654300"/>
                      <a:pt x="382270" y="2653030"/>
                      <a:pt x="379730" y="2653030"/>
                    </a:cubicBezTo>
                    <a:cubicBezTo>
                      <a:pt x="375920" y="2653030"/>
                      <a:pt x="370840" y="2653030"/>
                      <a:pt x="369570" y="2653030"/>
                    </a:cubicBezTo>
                    <a:cubicBezTo>
                      <a:pt x="369570" y="2653030"/>
                      <a:pt x="364490" y="2650490"/>
                      <a:pt x="360680" y="2650490"/>
                    </a:cubicBezTo>
                    <a:cubicBezTo>
                      <a:pt x="358140" y="2649220"/>
                      <a:pt x="353060" y="2646680"/>
                      <a:pt x="353060" y="2646680"/>
                    </a:cubicBezTo>
                    <a:cubicBezTo>
                      <a:pt x="351790" y="2646680"/>
                      <a:pt x="346710" y="2644140"/>
                      <a:pt x="344170" y="2642870"/>
                    </a:cubicBezTo>
                    <a:cubicBezTo>
                      <a:pt x="341630" y="2640330"/>
                      <a:pt x="336550" y="2637790"/>
                      <a:pt x="336550" y="2637790"/>
                    </a:cubicBezTo>
                    <a:cubicBezTo>
                      <a:pt x="336550" y="2637790"/>
                      <a:pt x="332740" y="2633980"/>
                      <a:pt x="330200" y="2631440"/>
                    </a:cubicBezTo>
                    <a:cubicBezTo>
                      <a:pt x="327660" y="2628900"/>
                      <a:pt x="323850" y="2625090"/>
                      <a:pt x="323850" y="2625090"/>
                    </a:cubicBezTo>
                    <a:cubicBezTo>
                      <a:pt x="323850" y="2625090"/>
                      <a:pt x="320040" y="2620010"/>
                      <a:pt x="318770" y="2617470"/>
                    </a:cubicBezTo>
                    <a:cubicBezTo>
                      <a:pt x="317500" y="2614930"/>
                      <a:pt x="313690" y="2608580"/>
                      <a:pt x="313690" y="2608580"/>
                    </a:cubicBezTo>
                    <a:cubicBezTo>
                      <a:pt x="313690" y="2608580"/>
                      <a:pt x="312420" y="2603500"/>
                      <a:pt x="311150" y="2599690"/>
                    </a:cubicBezTo>
                    <a:cubicBezTo>
                      <a:pt x="311150" y="2597150"/>
                      <a:pt x="308610" y="2592070"/>
                      <a:pt x="308610" y="2592070"/>
                    </a:cubicBezTo>
                    <a:cubicBezTo>
                      <a:pt x="308610" y="2590800"/>
                      <a:pt x="308610" y="2585720"/>
                      <a:pt x="308610" y="2581910"/>
                    </a:cubicBezTo>
                    <a:cubicBezTo>
                      <a:pt x="307340" y="2579370"/>
                      <a:pt x="307340" y="2573020"/>
                      <a:pt x="307340" y="2573020"/>
                    </a:cubicBezTo>
                    <a:cubicBezTo>
                      <a:pt x="307340" y="2573020"/>
                      <a:pt x="307340" y="2562860"/>
                      <a:pt x="304800" y="2560320"/>
                    </a:cubicBezTo>
                    <a:cubicBezTo>
                      <a:pt x="303530" y="2556510"/>
                      <a:pt x="298450" y="2557780"/>
                      <a:pt x="294640" y="2553970"/>
                    </a:cubicBezTo>
                    <a:cubicBezTo>
                      <a:pt x="287020" y="2546350"/>
                      <a:pt x="274320" y="2513330"/>
                      <a:pt x="270510" y="2514600"/>
                    </a:cubicBezTo>
                    <a:cubicBezTo>
                      <a:pt x="267970" y="2515870"/>
                      <a:pt x="270510" y="2541270"/>
                      <a:pt x="270510" y="2553970"/>
                    </a:cubicBezTo>
                    <a:cubicBezTo>
                      <a:pt x="270510" y="2565400"/>
                      <a:pt x="271780" y="2580640"/>
                      <a:pt x="270510" y="2588260"/>
                    </a:cubicBezTo>
                    <a:cubicBezTo>
                      <a:pt x="270510" y="2593340"/>
                      <a:pt x="270510" y="2594610"/>
                      <a:pt x="269240" y="2598420"/>
                    </a:cubicBezTo>
                    <a:cubicBezTo>
                      <a:pt x="269240" y="2600960"/>
                      <a:pt x="269240" y="2607310"/>
                      <a:pt x="269240" y="2607310"/>
                    </a:cubicBezTo>
                    <a:cubicBezTo>
                      <a:pt x="269240" y="2607310"/>
                      <a:pt x="266700" y="2612390"/>
                      <a:pt x="265430" y="2616200"/>
                    </a:cubicBezTo>
                    <a:cubicBezTo>
                      <a:pt x="264160" y="2618740"/>
                      <a:pt x="261620" y="2623820"/>
                      <a:pt x="261620" y="2623820"/>
                    </a:cubicBezTo>
                    <a:cubicBezTo>
                      <a:pt x="261620" y="2623820"/>
                      <a:pt x="259080" y="2628900"/>
                      <a:pt x="256540" y="2631440"/>
                    </a:cubicBezTo>
                    <a:cubicBezTo>
                      <a:pt x="255270" y="2633980"/>
                      <a:pt x="251460" y="2639060"/>
                      <a:pt x="251460" y="2639060"/>
                    </a:cubicBezTo>
                    <a:cubicBezTo>
                      <a:pt x="251460" y="2639060"/>
                      <a:pt x="247650" y="2642870"/>
                      <a:pt x="245110" y="2645410"/>
                    </a:cubicBezTo>
                    <a:cubicBezTo>
                      <a:pt x="242570" y="2647950"/>
                      <a:pt x="237490" y="2651760"/>
                      <a:pt x="237490" y="2651760"/>
                    </a:cubicBezTo>
                    <a:cubicBezTo>
                      <a:pt x="237490" y="2651760"/>
                      <a:pt x="232410" y="2654300"/>
                      <a:pt x="229870" y="2655570"/>
                    </a:cubicBezTo>
                    <a:cubicBezTo>
                      <a:pt x="227330" y="2656840"/>
                      <a:pt x="222250" y="2660650"/>
                      <a:pt x="222250" y="2660650"/>
                    </a:cubicBezTo>
                    <a:cubicBezTo>
                      <a:pt x="220980" y="2660650"/>
                      <a:pt x="215900" y="2661920"/>
                      <a:pt x="213360" y="2661920"/>
                    </a:cubicBezTo>
                    <a:cubicBezTo>
                      <a:pt x="209550" y="2663190"/>
                      <a:pt x="204470" y="2664460"/>
                      <a:pt x="204470" y="2664460"/>
                    </a:cubicBezTo>
                    <a:cubicBezTo>
                      <a:pt x="203200" y="2664460"/>
                      <a:pt x="198120" y="2664460"/>
                      <a:pt x="194310" y="2664460"/>
                    </a:cubicBezTo>
                    <a:cubicBezTo>
                      <a:pt x="191770" y="2664460"/>
                      <a:pt x="185420" y="2664460"/>
                      <a:pt x="185420" y="2664460"/>
                    </a:cubicBezTo>
                    <a:cubicBezTo>
                      <a:pt x="185420" y="2664460"/>
                      <a:pt x="179070" y="2663190"/>
                      <a:pt x="176530" y="2661920"/>
                    </a:cubicBezTo>
                    <a:cubicBezTo>
                      <a:pt x="173990" y="2661920"/>
                      <a:pt x="167640" y="2660650"/>
                      <a:pt x="167640" y="2660650"/>
                    </a:cubicBezTo>
                    <a:cubicBezTo>
                      <a:pt x="167640" y="2660650"/>
                      <a:pt x="162560" y="2656840"/>
                      <a:pt x="160020" y="2655570"/>
                    </a:cubicBezTo>
                    <a:cubicBezTo>
                      <a:pt x="156210" y="2654300"/>
                      <a:pt x="151130" y="2651760"/>
                      <a:pt x="151130" y="2651760"/>
                    </a:cubicBezTo>
                    <a:cubicBezTo>
                      <a:pt x="151130" y="2651760"/>
                      <a:pt x="147320" y="2647950"/>
                      <a:pt x="144780" y="2645410"/>
                    </a:cubicBezTo>
                    <a:cubicBezTo>
                      <a:pt x="142240" y="2642870"/>
                      <a:pt x="137160" y="2639060"/>
                      <a:pt x="137160" y="2639060"/>
                    </a:cubicBezTo>
                    <a:cubicBezTo>
                      <a:pt x="137160" y="2639060"/>
                      <a:pt x="134620" y="2633980"/>
                      <a:pt x="132080" y="2631440"/>
                    </a:cubicBezTo>
                    <a:cubicBezTo>
                      <a:pt x="130810" y="2628900"/>
                      <a:pt x="127000" y="2623820"/>
                      <a:pt x="127000" y="2623820"/>
                    </a:cubicBezTo>
                    <a:cubicBezTo>
                      <a:pt x="127000" y="2623820"/>
                      <a:pt x="124460" y="2618740"/>
                      <a:pt x="124460" y="2616200"/>
                    </a:cubicBezTo>
                    <a:cubicBezTo>
                      <a:pt x="123190" y="2612390"/>
                      <a:pt x="120650" y="2607310"/>
                      <a:pt x="120650" y="2607310"/>
                    </a:cubicBezTo>
                    <a:cubicBezTo>
                      <a:pt x="120650" y="2607310"/>
                      <a:pt x="119380" y="2600960"/>
                      <a:pt x="119380" y="2598420"/>
                    </a:cubicBezTo>
                    <a:cubicBezTo>
                      <a:pt x="119380" y="2594610"/>
                      <a:pt x="118110" y="2589530"/>
                      <a:pt x="118110" y="2588260"/>
                    </a:cubicBezTo>
                    <a:cubicBezTo>
                      <a:pt x="118110" y="2588260"/>
                      <a:pt x="118110" y="2485390"/>
                      <a:pt x="118110" y="2433320"/>
                    </a:cubicBezTo>
                    <a:cubicBezTo>
                      <a:pt x="118110" y="2381250"/>
                      <a:pt x="124460" y="2286000"/>
                      <a:pt x="118110" y="2278380"/>
                    </a:cubicBezTo>
                    <a:cubicBezTo>
                      <a:pt x="118110" y="2278380"/>
                      <a:pt x="116840" y="2278380"/>
                      <a:pt x="115570" y="2278380"/>
                    </a:cubicBezTo>
                    <a:cubicBezTo>
                      <a:pt x="114300" y="2277110"/>
                      <a:pt x="106680" y="2275840"/>
                      <a:pt x="106680" y="2275840"/>
                    </a:cubicBezTo>
                    <a:cubicBezTo>
                      <a:pt x="106680" y="2275840"/>
                      <a:pt x="101600" y="2273300"/>
                      <a:pt x="99060" y="2272030"/>
                    </a:cubicBezTo>
                    <a:cubicBezTo>
                      <a:pt x="96520" y="2270760"/>
                      <a:pt x="90170" y="2266950"/>
                      <a:pt x="90170" y="2266950"/>
                    </a:cubicBezTo>
                    <a:cubicBezTo>
                      <a:pt x="90170" y="2266950"/>
                      <a:pt x="86360" y="2263140"/>
                      <a:pt x="83820" y="2261870"/>
                    </a:cubicBezTo>
                    <a:cubicBezTo>
                      <a:pt x="81280" y="2259330"/>
                      <a:pt x="77470" y="2255520"/>
                      <a:pt x="77470" y="2255520"/>
                    </a:cubicBezTo>
                    <a:cubicBezTo>
                      <a:pt x="76200" y="2255520"/>
                      <a:pt x="73660" y="2250440"/>
                      <a:pt x="71120" y="2247900"/>
                    </a:cubicBezTo>
                    <a:cubicBezTo>
                      <a:pt x="69850" y="2245360"/>
                      <a:pt x="66040" y="2240280"/>
                      <a:pt x="66040" y="2240280"/>
                    </a:cubicBezTo>
                    <a:cubicBezTo>
                      <a:pt x="66040" y="2240280"/>
                      <a:pt x="64770" y="2233930"/>
                      <a:pt x="63500" y="2231390"/>
                    </a:cubicBezTo>
                    <a:cubicBezTo>
                      <a:pt x="62230" y="2228850"/>
                      <a:pt x="59690" y="2222500"/>
                      <a:pt x="59690" y="2222500"/>
                    </a:cubicBezTo>
                    <a:cubicBezTo>
                      <a:pt x="59690" y="2222500"/>
                      <a:pt x="59690" y="2217420"/>
                      <a:pt x="58420" y="2213610"/>
                    </a:cubicBezTo>
                    <a:cubicBezTo>
                      <a:pt x="58420" y="2211070"/>
                      <a:pt x="58420" y="2204720"/>
                      <a:pt x="58420" y="2204720"/>
                    </a:cubicBezTo>
                    <a:cubicBezTo>
                      <a:pt x="58420" y="2203450"/>
                      <a:pt x="58420" y="2148840"/>
                      <a:pt x="58420" y="2147570"/>
                    </a:cubicBezTo>
                    <a:cubicBezTo>
                      <a:pt x="57150" y="2147570"/>
                      <a:pt x="58420" y="2075180"/>
                      <a:pt x="58420" y="2071370"/>
                    </a:cubicBezTo>
                    <a:cubicBezTo>
                      <a:pt x="58420" y="2070100"/>
                      <a:pt x="57150" y="2070100"/>
                      <a:pt x="58420" y="2070100"/>
                    </a:cubicBezTo>
                    <a:cubicBezTo>
                      <a:pt x="58420" y="2068830"/>
                      <a:pt x="58420" y="2063750"/>
                      <a:pt x="58420" y="2061210"/>
                    </a:cubicBezTo>
                    <a:cubicBezTo>
                      <a:pt x="59690" y="2057400"/>
                      <a:pt x="59690" y="2052320"/>
                      <a:pt x="59690" y="2052320"/>
                    </a:cubicBezTo>
                    <a:cubicBezTo>
                      <a:pt x="59690" y="2052320"/>
                      <a:pt x="62230" y="2045970"/>
                      <a:pt x="63500" y="2043430"/>
                    </a:cubicBezTo>
                    <a:cubicBezTo>
                      <a:pt x="64770" y="2040890"/>
                      <a:pt x="66040" y="2034540"/>
                      <a:pt x="66040" y="2034540"/>
                    </a:cubicBezTo>
                    <a:cubicBezTo>
                      <a:pt x="66040" y="2034540"/>
                      <a:pt x="69850" y="2029460"/>
                      <a:pt x="71120" y="2026920"/>
                    </a:cubicBezTo>
                    <a:cubicBezTo>
                      <a:pt x="73660" y="2024380"/>
                      <a:pt x="77470" y="2019300"/>
                      <a:pt x="77470" y="2019300"/>
                    </a:cubicBezTo>
                    <a:cubicBezTo>
                      <a:pt x="77470" y="2019300"/>
                      <a:pt x="81280" y="2015490"/>
                      <a:pt x="83820" y="2012950"/>
                    </a:cubicBezTo>
                    <a:cubicBezTo>
                      <a:pt x="86360" y="2011680"/>
                      <a:pt x="90170" y="2007870"/>
                      <a:pt x="90170" y="2007870"/>
                    </a:cubicBezTo>
                    <a:cubicBezTo>
                      <a:pt x="91440" y="2007870"/>
                      <a:pt x="96520" y="2004060"/>
                      <a:pt x="99060" y="2002790"/>
                    </a:cubicBezTo>
                    <a:cubicBezTo>
                      <a:pt x="101600" y="2001520"/>
                      <a:pt x="106680" y="1998980"/>
                      <a:pt x="106680" y="1998980"/>
                    </a:cubicBezTo>
                    <a:cubicBezTo>
                      <a:pt x="106680" y="1998980"/>
                      <a:pt x="114300" y="1997710"/>
                      <a:pt x="115570" y="1996440"/>
                    </a:cubicBezTo>
                    <a:cubicBezTo>
                      <a:pt x="116840" y="1996440"/>
                      <a:pt x="118110" y="1996440"/>
                      <a:pt x="118110" y="1996440"/>
                    </a:cubicBezTo>
                    <a:cubicBezTo>
                      <a:pt x="124460" y="1988820"/>
                      <a:pt x="118110" y="1889760"/>
                      <a:pt x="118110" y="1838960"/>
                    </a:cubicBezTo>
                    <a:cubicBezTo>
                      <a:pt x="118110" y="1789430"/>
                      <a:pt x="118110" y="1733550"/>
                      <a:pt x="118110" y="1691640"/>
                    </a:cubicBezTo>
                    <a:cubicBezTo>
                      <a:pt x="118110" y="1662430"/>
                      <a:pt x="118110" y="1626870"/>
                      <a:pt x="118110" y="1614170"/>
                    </a:cubicBezTo>
                    <a:cubicBezTo>
                      <a:pt x="119380" y="1609090"/>
                      <a:pt x="119380" y="1606550"/>
                      <a:pt x="119380" y="1605280"/>
                    </a:cubicBezTo>
                    <a:cubicBezTo>
                      <a:pt x="119380" y="1604010"/>
                      <a:pt x="119380" y="1604010"/>
                      <a:pt x="119380" y="1601470"/>
                    </a:cubicBezTo>
                    <a:cubicBezTo>
                      <a:pt x="120650" y="1592580"/>
                      <a:pt x="119380" y="1549400"/>
                      <a:pt x="120650" y="1517650"/>
                    </a:cubicBezTo>
                    <a:cubicBezTo>
                      <a:pt x="120650" y="1475740"/>
                      <a:pt x="123190" y="1372870"/>
                      <a:pt x="123190" y="1372870"/>
                    </a:cubicBezTo>
                    <a:cubicBezTo>
                      <a:pt x="123190" y="1372870"/>
                      <a:pt x="123190" y="1366520"/>
                      <a:pt x="123190" y="1363980"/>
                    </a:cubicBezTo>
                    <a:cubicBezTo>
                      <a:pt x="123190" y="1360170"/>
                      <a:pt x="123190" y="1353820"/>
                      <a:pt x="123190" y="1353820"/>
                    </a:cubicBezTo>
                    <a:cubicBezTo>
                      <a:pt x="123190" y="1353820"/>
                      <a:pt x="125730" y="1348740"/>
                      <a:pt x="125730" y="1344930"/>
                    </a:cubicBezTo>
                    <a:cubicBezTo>
                      <a:pt x="127000" y="1342390"/>
                      <a:pt x="128270" y="1336040"/>
                      <a:pt x="128270" y="1336040"/>
                    </a:cubicBezTo>
                    <a:cubicBezTo>
                      <a:pt x="128270" y="1336040"/>
                      <a:pt x="132080" y="1330960"/>
                      <a:pt x="133350" y="1328420"/>
                    </a:cubicBezTo>
                    <a:cubicBezTo>
                      <a:pt x="134620" y="1325880"/>
                      <a:pt x="137160" y="1320800"/>
                      <a:pt x="137160" y="1320800"/>
                    </a:cubicBezTo>
                    <a:cubicBezTo>
                      <a:pt x="137160" y="1320800"/>
                      <a:pt x="140970" y="1315720"/>
                      <a:pt x="143510" y="1313180"/>
                    </a:cubicBezTo>
                    <a:cubicBezTo>
                      <a:pt x="146050" y="1311910"/>
                      <a:pt x="149860" y="1306830"/>
                      <a:pt x="149860" y="1306830"/>
                    </a:cubicBezTo>
                    <a:cubicBezTo>
                      <a:pt x="149860" y="1306830"/>
                      <a:pt x="154940" y="1303020"/>
                      <a:pt x="157480" y="1301750"/>
                    </a:cubicBezTo>
                    <a:cubicBezTo>
                      <a:pt x="160020" y="1300480"/>
                      <a:pt x="165100" y="1296670"/>
                      <a:pt x="165100" y="1296670"/>
                    </a:cubicBezTo>
                    <a:cubicBezTo>
                      <a:pt x="165100" y="1296670"/>
                      <a:pt x="171450" y="1294130"/>
                      <a:pt x="173990" y="1294130"/>
                    </a:cubicBezTo>
                    <a:cubicBezTo>
                      <a:pt x="176530" y="1292860"/>
                      <a:pt x="182880" y="1290320"/>
                      <a:pt x="182880" y="1290320"/>
                    </a:cubicBezTo>
                    <a:cubicBezTo>
                      <a:pt x="182880" y="1290320"/>
                      <a:pt x="187960" y="1290320"/>
                      <a:pt x="191770" y="1290320"/>
                    </a:cubicBezTo>
                    <a:cubicBezTo>
                      <a:pt x="194310" y="1289050"/>
                      <a:pt x="200660" y="1289050"/>
                      <a:pt x="200660" y="1289050"/>
                    </a:cubicBezTo>
                    <a:cubicBezTo>
                      <a:pt x="200660" y="1289050"/>
                      <a:pt x="207010" y="1289050"/>
                      <a:pt x="209550" y="1290320"/>
                    </a:cubicBezTo>
                    <a:cubicBezTo>
                      <a:pt x="213360" y="1290320"/>
                      <a:pt x="218440" y="1291590"/>
                      <a:pt x="218440" y="1291590"/>
                    </a:cubicBezTo>
                    <a:cubicBezTo>
                      <a:pt x="218440" y="1291590"/>
                      <a:pt x="224790" y="1294130"/>
                      <a:pt x="227330" y="1295400"/>
                    </a:cubicBezTo>
                    <a:cubicBezTo>
                      <a:pt x="229870" y="1295400"/>
                      <a:pt x="236220" y="1297940"/>
                      <a:pt x="236220" y="1297940"/>
                    </a:cubicBezTo>
                    <a:cubicBezTo>
                      <a:pt x="236220" y="1297940"/>
                      <a:pt x="241300" y="1301750"/>
                      <a:pt x="243840" y="1303020"/>
                    </a:cubicBezTo>
                    <a:cubicBezTo>
                      <a:pt x="246380" y="1305560"/>
                      <a:pt x="250190" y="1309370"/>
                      <a:pt x="251460" y="1309370"/>
                    </a:cubicBezTo>
                    <a:cubicBezTo>
                      <a:pt x="251460" y="1309370"/>
                      <a:pt x="255270" y="1313180"/>
                      <a:pt x="256540" y="1315720"/>
                    </a:cubicBezTo>
                    <a:cubicBezTo>
                      <a:pt x="259080" y="1318260"/>
                      <a:pt x="262890" y="1323340"/>
                      <a:pt x="262890" y="1323340"/>
                    </a:cubicBezTo>
                    <a:cubicBezTo>
                      <a:pt x="262890" y="1323340"/>
                      <a:pt x="265430" y="1328420"/>
                      <a:pt x="266700" y="1330960"/>
                    </a:cubicBezTo>
                    <a:cubicBezTo>
                      <a:pt x="267970" y="1333500"/>
                      <a:pt x="270510" y="1339850"/>
                      <a:pt x="270510" y="1339850"/>
                    </a:cubicBezTo>
                    <a:cubicBezTo>
                      <a:pt x="270510" y="1339850"/>
                      <a:pt x="271780" y="1344930"/>
                      <a:pt x="273050" y="1348740"/>
                    </a:cubicBezTo>
                    <a:cubicBezTo>
                      <a:pt x="273050" y="1351280"/>
                      <a:pt x="274320" y="1353820"/>
                      <a:pt x="275590" y="1357630"/>
                    </a:cubicBezTo>
                    <a:cubicBezTo>
                      <a:pt x="276860" y="1365250"/>
                      <a:pt x="279400" y="1375410"/>
                      <a:pt x="280670" y="1390650"/>
                    </a:cubicBezTo>
                    <a:cubicBezTo>
                      <a:pt x="285750" y="1419860"/>
                      <a:pt x="288290" y="1478280"/>
                      <a:pt x="294640" y="1529080"/>
                    </a:cubicBezTo>
                    <a:cubicBezTo>
                      <a:pt x="303530" y="1593850"/>
                      <a:pt x="317500" y="1677670"/>
                      <a:pt x="328930" y="1750060"/>
                    </a:cubicBezTo>
                    <a:cubicBezTo>
                      <a:pt x="340360" y="1819910"/>
                      <a:pt x="358140" y="1955800"/>
                      <a:pt x="363220" y="1955800"/>
                    </a:cubicBezTo>
                    <a:cubicBezTo>
                      <a:pt x="365760" y="1955800"/>
                      <a:pt x="365760" y="1940560"/>
                      <a:pt x="367030" y="1925320"/>
                    </a:cubicBezTo>
                    <a:cubicBezTo>
                      <a:pt x="369570" y="1875790"/>
                      <a:pt x="372110" y="1717040"/>
                      <a:pt x="373380" y="1619250"/>
                    </a:cubicBezTo>
                    <a:cubicBezTo>
                      <a:pt x="374650" y="1529080"/>
                      <a:pt x="373380" y="1436370"/>
                      <a:pt x="373380" y="1356360"/>
                    </a:cubicBezTo>
                    <a:cubicBezTo>
                      <a:pt x="373380" y="1289050"/>
                      <a:pt x="374650" y="1169670"/>
                      <a:pt x="374650" y="1169670"/>
                    </a:cubicBezTo>
                    <a:cubicBezTo>
                      <a:pt x="374650" y="1169670"/>
                      <a:pt x="375920" y="1163320"/>
                      <a:pt x="375920" y="1159510"/>
                    </a:cubicBezTo>
                    <a:cubicBezTo>
                      <a:pt x="375920" y="1156970"/>
                      <a:pt x="375920" y="1150620"/>
                      <a:pt x="377190" y="1150620"/>
                    </a:cubicBezTo>
                    <a:cubicBezTo>
                      <a:pt x="377190" y="1150620"/>
                      <a:pt x="378460" y="1145540"/>
                      <a:pt x="379730" y="1141730"/>
                    </a:cubicBezTo>
                    <a:cubicBezTo>
                      <a:pt x="381000" y="1139190"/>
                      <a:pt x="382270" y="1134110"/>
                      <a:pt x="382270" y="1134110"/>
                    </a:cubicBezTo>
                    <a:cubicBezTo>
                      <a:pt x="382270" y="1134110"/>
                      <a:pt x="386080" y="1127760"/>
                      <a:pt x="387350" y="1126490"/>
                    </a:cubicBezTo>
                    <a:cubicBezTo>
                      <a:pt x="388620" y="1125220"/>
                      <a:pt x="388620" y="1125220"/>
                      <a:pt x="389890" y="1123950"/>
                    </a:cubicBezTo>
                    <a:cubicBezTo>
                      <a:pt x="389890" y="1116330"/>
                      <a:pt x="373380" y="1060450"/>
                      <a:pt x="369570" y="1059180"/>
                    </a:cubicBezTo>
                    <a:cubicBezTo>
                      <a:pt x="368300" y="1059180"/>
                      <a:pt x="368300" y="1060450"/>
                      <a:pt x="367030" y="1061720"/>
                    </a:cubicBezTo>
                    <a:cubicBezTo>
                      <a:pt x="365760" y="1062990"/>
                      <a:pt x="359410" y="1066800"/>
                      <a:pt x="359410" y="1066800"/>
                    </a:cubicBezTo>
                    <a:cubicBezTo>
                      <a:pt x="359410" y="1066800"/>
                      <a:pt x="354330" y="1069340"/>
                      <a:pt x="351790" y="1070610"/>
                    </a:cubicBezTo>
                    <a:cubicBezTo>
                      <a:pt x="347980" y="1071880"/>
                      <a:pt x="342900" y="1074420"/>
                      <a:pt x="342900" y="1074420"/>
                    </a:cubicBezTo>
                    <a:cubicBezTo>
                      <a:pt x="342900" y="1074420"/>
                      <a:pt x="336550" y="1075690"/>
                      <a:pt x="334010" y="1075690"/>
                    </a:cubicBezTo>
                    <a:cubicBezTo>
                      <a:pt x="330200" y="1076960"/>
                      <a:pt x="325120" y="1076960"/>
                      <a:pt x="325120" y="1076960"/>
                    </a:cubicBezTo>
                    <a:cubicBezTo>
                      <a:pt x="325120" y="1076960"/>
                      <a:pt x="318770" y="1076960"/>
                      <a:pt x="316230" y="1076960"/>
                    </a:cubicBezTo>
                    <a:cubicBezTo>
                      <a:pt x="312420" y="1076960"/>
                      <a:pt x="306070" y="1075690"/>
                      <a:pt x="306070" y="1075690"/>
                    </a:cubicBezTo>
                    <a:cubicBezTo>
                      <a:pt x="306070" y="1075690"/>
                      <a:pt x="306070" y="1075690"/>
                      <a:pt x="304800" y="1075690"/>
                    </a:cubicBezTo>
                    <a:cubicBezTo>
                      <a:pt x="303530" y="1076960"/>
                      <a:pt x="303530" y="1096010"/>
                      <a:pt x="295910" y="1107440"/>
                    </a:cubicBezTo>
                    <a:cubicBezTo>
                      <a:pt x="283210" y="1131570"/>
                      <a:pt x="241300" y="1187450"/>
                      <a:pt x="210820" y="1193800"/>
                    </a:cubicBezTo>
                    <a:cubicBezTo>
                      <a:pt x="186690" y="1198880"/>
                      <a:pt x="153670" y="1182370"/>
                      <a:pt x="134620" y="1163320"/>
                    </a:cubicBezTo>
                    <a:cubicBezTo>
                      <a:pt x="114300" y="1143000"/>
                      <a:pt x="104140" y="1101090"/>
                      <a:pt x="95250" y="1070610"/>
                    </a:cubicBezTo>
                    <a:cubicBezTo>
                      <a:pt x="87630" y="1041400"/>
                      <a:pt x="87630" y="991870"/>
                      <a:pt x="81280" y="984250"/>
                    </a:cubicBezTo>
                    <a:cubicBezTo>
                      <a:pt x="80010" y="981710"/>
                      <a:pt x="78740" y="982980"/>
                      <a:pt x="76200" y="981710"/>
                    </a:cubicBezTo>
                    <a:cubicBezTo>
                      <a:pt x="74930" y="980440"/>
                      <a:pt x="68580" y="977900"/>
                      <a:pt x="68580" y="977900"/>
                    </a:cubicBezTo>
                    <a:cubicBezTo>
                      <a:pt x="68580" y="977900"/>
                      <a:pt x="63500" y="974090"/>
                      <a:pt x="60960" y="971550"/>
                    </a:cubicBezTo>
                    <a:cubicBezTo>
                      <a:pt x="58420" y="970280"/>
                      <a:pt x="54610" y="966470"/>
                      <a:pt x="54610" y="966470"/>
                    </a:cubicBezTo>
                    <a:cubicBezTo>
                      <a:pt x="54610" y="966470"/>
                      <a:pt x="50800" y="961390"/>
                      <a:pt x="48260" y="958850"/>
                    </a:cubicBezTo>
                    <a:cubicBezTo>
                      <a:pt x="46990" y="956310"/>
                      <a:pt x="43180" y="951230"/>
                      <a:pt x="43180" y="951230"/>
                    </a:cubicBezTo>
                    <a:cubicBezTo>
                      <a:pt x="43180" y="951230"/>
                      <a:pt x="40640" y="946150"/>
                      <a:pt x="39370" y="942340"/>
                    </a:cubicBezTo>
                    <a:cubicBezTo>
                      <a:pt x="38100" y="939800"/>
                      <a:pt x="35560" y="934720"/>
                      <a:pt x="35560" y="934720"/>
                    </a:cubicBezTo>
                    <a:cubicBezTo>
                      <a:pt x="35560" y="934720"/>
                      <a:pt x="35560" y="928370"/>
                      <a:pt x="34290" y="925830"/>
                    </a:cubicBezTo>
                    <a:cubicBezTo>
                      <a:pt x="34290" y="922020"/>
                      <a:pt x="33020" y="916940"/>
                      <a:pt x="33020" y="915670"/>
                    </a:cubicBezTo>
                    <a:cubicBezTo>
                      <a:pt x="33020" y="915670"/>
                      <a:pt x="33020" y="886460"/>
                      <a:pt x="31750" y="867410"/>
                    </a:cubicBezTo>
                    <a:cubicBezTo>
                      <a:pt x="30480" y="836930"/>
                      <a:pt x="27940" y="797560"/>
                      <a:pt x="24130" y="756920"/>
                    </a:cubicBezTo>
                    <a:cubicBezTo>
                      <a:pt x="19050" y="708660"/>
                      <a:pt x="8890" y="643890"/>
                      <a:pt x="5080" y="596900"/>
                    </a:cubicBezTo>
                    <a:cubicBezTo>
                      <a:pt x="1270" y="561340"/>
                      <a:pt x="0" y="501650"/>
                      <a:pt x="0" y="501650"/>
                    </a:cubicBezTo>
                    <a:cubicBezTo>
                      <a:pt x="0" y="501650"/>
                      <a:pt x="0" y="495300"/>
                      <a:pt x="0" y="491490"/>
                    </a:cubicBezTo>
                    <a:cubicBezTo>
                      <a:pt x="0" y="488950"/>
                      <a:pt x="0" y="482600"/>
                      <a:pt x="0" y="482600"/>
                    </a:cubicBezTo>
                    <a:moveTo>
                      <a:pt x="185420" y="429260"/>
                    </a:moveTo>
                    <a:cubicBezTo>
                      <a:pt x="185420" y="486410"/>
                      <a:pt x="182880" y="502920"/>
                      <a:pt x="185420" y="505460"/>
                    </a:cubicBezTo>
                    <a:cubicBezTo>
                      <a:pt x="186690" y="506730"/>
                      <a:pt x="190500" y="504190"/>
                      <a:pt x="190500" y="504190"/>
                    </a:cubicBezTo>
                    <a:cubicBezTo>
                      <a:pt x="191770" y="504190"/>
                      <a:pt x="196850" y="502920"/>
                      <a:pt x="200660" y="502920"/>
                    </a:cubicBezTo>
                    <a:cubicBezTo>
                      <a:pt x="203200" y="502920"/>
                      <a:pt x="205740" y="504190"/>
                      <a:pt x="207010" y="502920"/>
                    </a:cubicBezTo>
                    <a:cubicBezTo>
                      <a:pt x="210820" y="496570"/>
                      <a:pt x="191770" y="450850"/>
                      <a:pt x="189230" y="439420"/>
                    </a:cubicBezTo>
                    <a:cubicBezTo>
                      <a:pt x="187960" y="434340"/>
                      <a:pt x="185420" y="429260"/>
                      <a:pt x="185420" y="429260"/>
                    </a:cubicBezTo>
                    <a:moveTo>
                      <a:pt x="481330" y="2352040"/>
                    </a:moveTo>
                    <a:cubicBezTo>
                      <a:pt x="482600" y="2349500"/>
                      <a:pt x="485140" y="2341880"/>
                      <a:pt x="486410" y="2336800"/>
                    </a:cubicBezTo>
                    <a:cubicBezTo>
                      <a:pt x="486410" y="2332990"/>
                      <a:pt x="483870" y="2325370"/>
                      <a:pt x="482600" y="2325370"/>
                    </a:cubicBezTo>
                    <a:cubicBezTo>
                      <a:pt x="482600" y="2325370"/>
                      <a:pt x="481330" y="2352040"/>
                      <a:pt x="481330" y="2352040"/>
                    </a:cubicBezTo>
                    <a:moveTo>
                      <a:pt x="530860" y="1320800"/>
                    </a:moveTo>
                    <a:cubicBezTo>
                      <a:pt x="535940" y="1498600"/>
                      <a:pt x="539750" y="1557020"/>
                      <a:pt x="544830" y="1621790"/>
                    </a:cubicBezTo>
                    <a:cubicBezTo>
                      <a:pt x="549910" y="1700530"/>
                      <a:pt x="562610" y="1879600"/>
                      <a:pt x="567690" y="1879600"/>
                    </a:cubicBezTo>
                    <a:cubicBezTo>
                      <a:pt x="570230" y="1879600"/>
                      <a:pt x="571500" y="1818640"/>
                      <a:pt x="572770" y="1778000"/>
                    </a:cubicBezTo>
                    <a:cubicBezTo>
                      <a:pt x="575310" y="1714500"/>
                      <a:pt x="579120" y="1612900"/>
                      <a:pt x="580390" y="1536700"/>
                    </a:cubicBezTo>
                    <a:cubicBezTo>
                      <a:pt x="581660" y="1468120"/>
                      <a:pt x="580390" y="1383030"/>
                      <a:pt x="581660" y="1341120"/>
                    </a:cubicBezTo>
                    <a:cubicBezTo>
                      <a:pt x="581660" y="1320800"/>
                      <a:pt x="585470" y="1297940"/>
                      <a:pt x="582930" y="1296670"/>
                    </a:cubicBezTo>
                    <a:cubicBezTo>
                      <a:pt x="581660" y="1296670"/>
                      <a:pt x="577850" y="1301750"/>
                      <a:pt x="577850" y="1301750"/>
                    </a:cubicBezTo>
                    <a:cubicBezTo>
                      <a:pt x="577850" y="1301750"/>
                      <a:pt x="572770" y="1305560"/>
                      <a:pt x="570230" y="1306830"/>
                    </a:cubicBezTo>
                    <a:cubicBezTo>
                      <a:pt x="567690" y="1309370"/>
                      <a:pt x="562610" y="1311910"/>
                      <a:pt x="562610" y="1311910"/>
                    </a:cubicBezTo>
                    <a:cubicBezTo>
                      <a:pt x="562610" y="1311910"/>
                      <a:pt x="557530" y="1314450"/>
                      <a:pt x="553720" y="1315720"/>
                    </a:cubicBezTo>
                    <a:cubicBezTo>
                      <a:pt x="551180" y="1316990"/>
                      <a:pt x="546100" y="1318260"/>
                      <a:pt x="546100" y="1319530"/>
                    </a:cubicBezTo>
                    <a:cubicBezTo>
                      <a:pt x="546100" y="1319530"/>
                      <a:pt x="539750" y="1319530"/>
                      <a:pt x="537210" y="1319530"/>
                    </a:cubicBezTo>
                    <a:cubicBezTo>
                      <a:pt x="534670" y="1320800"/>
                      <a:pt x="530860" y="1320800"/>
                      <a:pt x="530860" y="1320800"/>
                    </a:cubicBezTo>
                    <a:moveTo>
                      <a:pt x="792480" y="2661920"/>
                    </a:moveTo>
                    <a:cubicBezTo>
                      <a:pt x="792480" y="2665730"/>
                      <a:pt x="793750" y="2663190"/>
                      <a:pt x="793750" y="2661920"/>
                    </a:cubicBezTo>
                    <a:cubicBezTo>
                      <a:pt x="792480" y="2661920"/>
                      <a:pt x="792480" y="2661920"/>
                      <a:pt x="792480" y="2661920"/>
                    </a:cubicBezTo>
                    <a:moveTo>
                      <a:pt x="825500" y="657860"/>
                    </a:moveTo>
                    <a:cubicBezTo>
                      <a:pt x="834390" y="736600"/>
                      <a:pt x="834390" y="835660"/>
                      <a:pt x="839470" y="835660"/>
                    </a:cubicBezTo>
                    <a:cubicBezTo>
                      <a:pt x="843280" y="835660"/>
                      <a:pt x="849630" y="801370"/>
                      <a:pt x="853440" y="775970"/>
                    </a:cubicBezTo>
                    <a:cubicBezTo>
                      <a:pt x="857250" y="727710"/>
                      <a:pt x="857250" y="572770"/>
                      <a:pt x="849630" y="571500"/>
                    </a:cubicBezTo>
                    <a:cubicBezTo>
                      <a:pt x="844550" y="571500"/>
                      <a:pt x="825500" y="657860"/>
                      <a:pt x="825500" y="657860"/>
                    </a:cubicBezTo>
                    <a:moveTo>
                      <a:pt x="933450" y="1440180"/>
                    </a:moveTo>
                    <a:cubicBezTo>
                      <a:pt x="935990" y="1437640"/>
                      <a:pt x="937260" y="1437640"/>
                      <a:pt x="937260" y="1437640"/>
                    </a:cubicBezTo>
                    <a:cubicBezTo>
                      <a:pt x="938530" y="1437640"/>
                      <a:pt x="939800" y="1436370"/>
                      <a:pt x="939800" y="1436370"/>
                    </a:cubicBezTo>
                    <a:cubicBezTo>
                      <a:pt x="939800" y="1436370"/>
                      <a:pt x="946150" y="1436370"/>
                      <a:pt x="948690" y="1435100"/>
                    </a:cubicBezTo>
                    <a:cubicBezTo>
                      <a:pt x="951230" y="1435100"/>
                      <a:pt x="956310" y="1435100"/>
                      <a:pt x="956310" y="1435100"/>
                    </a:cubicBezTo>
                    <a:cubicBezTo>
                      <a:pt x="956310" y="1433830"/>
                      <a:pt x="953770" y="1432560"/>
                      <a:pt x="953770" y="1432560"/>
                    </a:cubicBezTo>
                    <a:cubicBezTo>
                      <a:pt x="953770" y="1432560"/>
                      <a:pt x="951230" y="1427480"/>
                      <a:pt x="948690" y="1424940"/>
                    </a:cubicBezTo>
                    <a:cubicBezTo>
                      <a:pt x="947420" y="1422400"/>
                      <a:pt x="943610" y="1417320"/>
                      <a:pt x="943610" y="1417320"/>
                    </a:cubicBezTo>
                    <a:cubicBezTo>
                      <a:pt x="943610" y="1417320"/>
                      <a:pt x="942340" y="1412240"/>
                      <a:pt x="942340" y="1412240"/>
                    </a:cubicBezTo>
                    <a:cubicBezTo>
                      <a:pt x="941070" y="1412240"/>
                      <a:pt x="941070" y="1417320"/>
                      <a:pt x="939800" y="1421130"/>
                    </a:cubicBezTo>
                    <a:cubicBezTo>
                      <a:pt x="938530" y="1426210"/>
                      <a:pt x="933450" y="1440180"/>
                      <a:pt x="933450" y="1440180"/>
                    </a:cubicBezTo>
                  </a:path>
                </a:pathLst>
              </a:custGeom>
              <a:solidFill>
                <a:srgbClr val="686A79"/>
              </a:solidFill>
              <a:ln cap="sq">
                <a:noFill/>
                <a:prstDash val="solid"/>
                <a:miter/>
              </a:ln>
            </p:spPr>
          </p:sp>
        </p:grpSp>
        <p:grpSp>
          <p:nvGrpSpPr>
            <p:cNvPr name="Group 30" id="30"/>
            <p:cNvGrpSpPr/>
            <p:nvPr/>
          </p:nvGrpSpPr>
          <p:grpSpPr>
            <a:xfrm rot="0">
              <a:off x="2461483" y="1097397"/>
              <a:ext cx="153777" cy="317505"/>
              <a:chOff x="0" y="0"/>
              <a:chExt cx="215900" cy="445770"/>
            </a:xfrm>
          </p:grpSpPr>
          <p:sp>
            <p:nvSpPr>
              <p:cNvPr name="Freeform 31" id="31"/>
              <p:cNvSpPr/>
              <p:nvPr/>
            </p:nvSpPr>
            <p:spPr>
              <a:xfrm flipH="false" flipV="false" rot="0">
                <a:off x="44450" y="49530"/>
                <a:ext cx="121920" cy="346710"/>
              </a:xfrm>
              <a:custGeom>
                <a:avLst/>
                <a:gdLst/>
                <a:ahLst/>
                <a:cxnLst/>
                <a:rect r="r" b="b" t="t" l="l"/>
                <a:pathLst>
                  <a:path h="346710" w="121920">
                    <a:moveTo>
                      <a:pt x="107950" y="52070"/>
                    </a:moveTo>
                    <a:cubicBezTo>
                      <a:pt x="115570" y="314960"/>
                      <a:pt x="109220" y="327660"/>
                      <a:pt x="99060" y="336550"/>
                    </a:cubicBezTo>
                    <a:cubicBezTo>
                      <a:pt x="90170" y="342900"/>
                      <a:pt x="77470" y="346710"/>
                      <a:pt x="67310" y="345440"/>
                    </a:cubicBezTo>
                    <a:cubicBezTo>
                      <a:pt x="54610" y="342900"/>
                      <a:pt x="34290" y="331470"/>
                      <a:pt x="26670" y="321310"/>
                    </a:cubicBezTo>
                    <a:cubicBezTo>
                      <a:pt x="20320" y="312420"/>
                      <a:pt x="17780" y="299720"/>
                      <a:pt x="19050" y="289560"/>
                    </a:cubicBezTo>
                    <a:cubicBezTo>
                      <a:pt x="20320" y="279400"/>
                      <a:pt x="24130" y="266700"/>
                      <a:pt x="33020" y="259080"/>
                    </a:cubicBezTo>
                    <a:cubicBezTo>
                      <a:pt x="41910" y="250190"/>
                      <a:pt x="64770" y="242570"/>
                      <a:pt x="77470" y="243840"/>
                    </a:cubicBezTo>
                    <a:cubicBezTo>
                      <a:pt x="88900" y="245110"/>
                      <a:pt x="99060" y="251460"/>
                      <a:pt x="106680" y="259080"/>
                    </a:cubicBezTo>
                    <a:cubicBezTo>
                      <a:pt x="113030" y="266700"/>
                      <a:pt x="119380" y="278130"/>
                      <a:pt x="120650" y="288290"/>
                    </a:cubicBezTo>
                    <a:cubicBezTo>
                      <a:pt x="121920" y="298450"/>
                      <a:pt x="118110" y="311150"/>
                      <a:pt x="113030" y="320040"/>
                    </a:cubicBezTo>
                    <a:cubicBezTo>
                      <a:pt x="107950" y="328930"/>
                      <a:pt x="99060" y="337820"/>
                      <a:pt x="88900" y="341630"/>
                    </a:cubicBezTo>
                    <a:cubicBezTo>
                      <a:pt x="76200" y="345440"/>
                      <a:pt x="53340" y="342900"/>
                      <a:pt x="41910" y="336550"/>
                    </a:cubicBezTo>
                    <a:cubicBezTo>
                      <a:pt x="31750" y="331470"/>
                      <a:pt x="26670" y="325120"/>
                      <a:pt x="21590" y="311150"/>
                    </a:cubicBezTo>
                    <a:cubicBezTo>
                      <a:pt x="6350" y="270510"/>
                      <a:pt x="0" y="96520"/>
                      <a:pt x="6350" y="52070"/>
                    </a:cubicBezTo>
                    <a:cubicBezTo>
                      <a:pt x="8890" y="34290"/>
                      <a:pt x="11430" y="26670"/>
                      <a:pt x="19050" y="17780"/>
                    </a:cubicBezTo>
                    <a:cubicBezTo>
                      <a:pt x="29210" y="8890"/>
                      <a:pt x="50800" y="0"/>
                      <a:pt x="63500" y="1270"/>
                    </a:cubicBezTo>
                    <a:cubicBezTo>
                      <a:pt x="74930" y="1270"/>
                      <a:pt x="87630" y="8890"/>
                      <a:pt x="95250" y="17780"/>
                    </a:cubicBezTo>
                    <a:cubicBezTo>
                      <a:pt x="102870" y="26670"/>
                      <a:pt x="107950" y="52070"/>
                      <a:pt x="107950" y="52070"/>
                    </a:cubicBezTo>
                  </a:path>
                </a:pathLst>
              </a:custGeom>
              <a:solidFill>
                <a:srgbClr val="0B6F18"/>
              </a:solidFill>
              <a:ln cap="sq">
                <a:noFill/>
                <a:prstDash val="solid"/>
                <a:miter/>
              </a:ln>
            </p:spPr>
          </p:sp>
        </p:grpSp>
        <p:grpSp>
          <p:nvGrpSpPr>
            <p:cNvPr name="Group 32" id="32"/>
            <p:cNvGrpSpPr/>
            <p:nvPr/>
          </p:nvGrpSpPr>
          <p:grpSpPr>
            <a:xfrm rot="0">
              <a:off x="2453342" y="1918748"/>
              <a:ext cx="144731" cy="292177"/>
              <a:chOff x="0" y="0"/>
              <a:chExt cx="203200" cy="410210"/>
            </a:xfrm>
          </p:grpSpPr>
          <p:sp>
            <p:nvSpPr>
              <p:cNvPr name="Freeform 33" id="33"/>
              <p:cNvSpPr/>
              <p:nvPr/>
            </p:nvSpPr>
            <p:spPr>
              <a:xfrm flipH="false" flipV="false" rot="0">
                <a:off x="40640" y="49530"/>
                <a:ext cx="111760" cy="309880"/>
              </a:xfrm>
              <a:custGeom>
                <a:avLst/>
                <a:gdLst/>
                <a:ahLst/>
                <a:cxnLst/>
                <a:rect r="r" b="b" t="t" l="l"/>
                <a:pathLst>
                  <a:path h="309880" w="111760">
                    <a:moveTo>
                      <a:pt x="111760" y="50800"/>
                    </a:moveTo>
                    <a:cubicBezTo>
                      <a:pt x="100330" y="292100"/>
                      <a:pt x="86360" y="302260"/>
                      <a:pt x="73660" y="306070"/>
                    </a:cubicBezTo>
                    <a:cubicBezTo>
                      <a:pt x="63500" y="309880"/>
                      <a:pt x="50800" y="308610"/>
                      <a:pt x="41910" y="304800"/>
                    </a:cubicBezTo>
                    <a:cubicBezTo>
                      <a:pt x="31750" y="300990"/>
                      <a:pt x="22860" y="292100"/>
                      <a:pt x="16510" y="283210"/>
                    </a:cubicBezTo>
                    <a:cubicBezTo>
                      <a:pt x="11430" y="275590"/>
                      <a:pt x="8890" y="262890"/>
                      <a:pt x="10160" y="252730"/>
                    </a:cubicBezTo>
                    <a:cubicBezTo>
                      <a:pt x="11430" y="242570"/>
                      <a:pt x="16510" y="229870"/>
                      <a:pt x="24130" y="222250"/>
                    </a:cubicBezTo>
                    <a:cubicBezTo>
                      <a:pt x="30480" y="215900"/>
                      <a:pt x="41910" y="208280"/>
                      <a:pt x="52070" y="207010"/>
                    </a:cubicBezTo>
                    <a:cubicBezTo>
                      <a:pt x="66040" y="207010"/>
                      <a:pt x="87630" y="212090"/>
                      <a:pt x="97790" y="222250"/>
                    </a:cubicBezTo>
                    <a:cubicBezTo>
                      <a:pt x="106680" y="232410"/>
                      <a:pt x="111760" y="255270"/>
                      <a:pt x="110490" y="267970"/>
                    </a:cubicBezTo>
                    <a:cubicBezTo>
                      <a:pt x="109220" y="279400"/>
                      <a:pt x="101600" y="289560"/>
                      <a:pt x="93980" y="295910"/>
                    </a:cubicBezTo>
                    <a:cubicBezTo>
                      <a:pt x="85090" y="303530"/>
                      <a:pt x="73660" y="307340"/>
                      <a:pt x="63500" y="308610"/>
                    </a:cubicBezTo>
                    <a:cubicBezTo>
                      <a:pt x="53340" y="308610"/>
                      <a:pt x="40640" y="306070"/>
                      <a:pt x="31750" y="299720"/>
                    </a:cubicBezTo>
                    <a:cubicBezTo>
                      <a:pt x="24130" y="293370"/>
                      <a:pt x="17780" y="288290"/>
                      <a:pt x="12700" y="274320"/>
                    </a:cubicBezTo>
                    <a:cubicBezTo>
                      <a:pt x="0" y="237490"/>
                      <a:pt x="2540" y="92710"/>
                      <a:pt x="10160" y="50800"/>
                    </a:cubicBezTo>
                    <a:cubicBezTo>
                      <a:pt x="12700" y="34290"/>
                      <a:pt x="13970" y="25400"/>
                      <a:pt x="22860" y="17780"/>
                    </a:cubicBezTo>
                    <a:cubicBezTo>
                      <a:pt x="31750" y="7620"/>
                      <a:pt x="53340" y="0"/>
                      <a:pt x="67310" y="1270"/>
                    </a:cubicBezTo>
                    <a:cubicBezTo>
                      <a:pt x="78740" y="1270"/>
                      <a:pt x="91440" y="8890"/>
                      <a:pt x="99060" y="17780"/>
                    </a:cubicBezTo>
                    <a:cubicBezTo>
                      <a:pt x="106680" y="26670"/>
                      <a:pt x="111760" y="50800"/>
                      <a:pt x="111760" y="50800"/>
                    </a:cubicBezTo>
                  </a:path>
                </a:pathLst>
              </a:custGeom>
              <a:solidFill>
                <a:srgbClr val="0B6F18"/>
              </a:solidFill>
              <a:ln cap="sq">
                <a:noFill/>
                <a:prstDash val="solid"/>
                <a:miter/>
              </a:ln>
            </p:spPr>
          </p:sp>
        </p:grpSp>
        <p:grpSp>
          <p:nvGrpSpPr>
            <p:cNvPr name="Group 34" id="34"/>
            <p:cNvGrpSpPr/>
            <p:nvPr/>
          </p:nvGrpSpPr>
          <p:grpSpPr>
            <a:xfrm rot="0">
              <a:off x="2392735" y="2808846"/>
              <a:ext cx="256898" cy="198101"/>
              <a:chOff x="0" y="0"/>
              <a:chExt cx="360680" cy="278130"/>
            </a:xfrm>
          </p:grpSpPr>
          <p:sp>
            <p:nvSpPr>
              <p:cNvPr name="Freeform 35" id="35"/>
              <p:cNvSpPr/>
              <p:nvPr/>
            </p:nvSpPr>
            <p:spPr>
              <a:xfrm flipH="false" flipV="false" rot="0">
                <a:off x="49530" y="43180"/>
                <a:ext cx="260350" cy="186690"/>
              </a:xfrm>
              <a:custGeom>
                <a:avLst/>
                <a:gdLst/>
                <a:ahLst/>
                <a:cxnLst/>
                <a:rect r="r" b="b" t="t" l="l"/>
                <a:pathLst>
                  <a:path h="186690" w="260350">
                    <a:moveTo>
                      <a:pt x="209550" y="109220"/>
                    </a:moveTo>
                    <a:cubicBezTo>
                      <a:pt x="151130" y="116840"/>
                      <a:pt x="143510" y="154940"/>
                      <a:pt x="127000" y="167640"/>
                    </a:cubicBezTo>
                    <a:cubicBezTo>
                      <a:pt x="114300" y="177800"/>
                      <a:pt x="96520" y="186690"/>
                      <a:pt x="82550" y="182880"/>
                    </a:cubicBezTo>
                    <a:cubicBezTo>
                      <a:pt x="67310" y="180340"/>
                      <a:pt x="44450" y="161290"/>
                      <a:pt x="40640" y="144780"/>
                    </a:cubicBezTo>
                    <a:cubicBezTo>
                      <a:pt x="34290" y="121920"/>
                      <a:pt x="50800" y="77470"/>
                      <a:pt x="67310" y="58420"/>
                    </a:cubicBezTo>
                    <a:cubicBezTo>
                      <a:pt x="80010" y="44450"/>
                      <a:pt x="101600" y="35560"/>
                      <a:pt x="118110" y="34290"/>
                    </a:cubicBezTo>
                    <a:cubicBezTo>
                      <a:pt x="133350" y="33020"/>
                      <a:pt x="153670" y="38100"/>
                      <a:pt x="163830" y="46990"/>
                    </a:cubicBezTo>
                    <a:cubicBezTo>
                      <a:pt x="173990" y="57150"/>
                      <a:pt x="180340" y="78740"/>
                      <a:pt x="177800" y="91440"/>
                    </a:cubicBezTo>
                    <a:cubicBezTo>
                      <a:pt x="176530" y="105410"/>
                      <a:pt x="163830" y="123190"/>
                      <a:pt x="149860" y="129540"/>
                    </a:cubicBezTo>
                    <a:cubicBezTo>
                      <a:pt x="134620" y="137160"/>
                      <a:pt x="104140" y="125730"/>
                      <a:pt x="90170" y="132080"/>
                    </a:cubicBezTo>
                    <a:cubicBezTo>
                      <a:pt x="80010" y="137160"/>
                      <a:pt x="77470" y="151130"/>
                      <a:pt x="68580" y="154940"/>
                    </a:cubicBezTo>
                    <a:cubicBezTo>
                      <a:pt x="59690" y="158750"/>
                      <a:pt x="45720" y="157480"/>
                      <a:pt x="35560" y="154940"/>
                    </a:cubicBezTo>
                    <a:cubicBezTo>
                      <a:pt x="26670" y="151130"/>
                      <a:pt x="15240" y="143510"/>
                      <a:pt x="10160" y="135890"/>
                    </a:cubicBezTo>
                    <a:cubicBezTo>
                      <a:pt x="3810" y="127000"/>
                      <a:pt x="1270" y="114300"/>
                      <a:pt x="1270" y="104140"/>
                    </a:cubicBezTo>
                    <a:cubicBezTo>
                      <a:pt x="1270" y="93980"/>
                      <a:pt x="6350" y="81280"/>
                      <a:pt x="12700" y="73660"/>
                    </a:cubicBezTo>
                    <a:cubicBezTo>
                      <a:pt x="19050" y="66040"/>
                      <a:pt x="30480" y="58420"/>
                      <a:pt x="40640" y="57150"/>
                    </a:cubicBezTo>
                    <a:cubicBezTo>
                      <a:pt x="53340" y="54610"/>
                      <a:pt x="76200" y="59690"/>
                      <a:pt x="86360" y="69850"/>
                    </a:cubicBezTo>
                    <a:cubicBezTo>
                      <a:pt x="96520" y="78740"/>
                      <a:pt x="104140" y="100330"/>
                      <a:pt x="101600" y="114300"/>
                    </a:cubicBezTo>
                    <a:cubicBezTo>
                      <a:pt x="100330" y="128270"/>
                      <a:pt x="85090" y="146050"/>
                      <a:pt x="73660" y="152400"/>
                    </a:cubicBezTo>
                    <a:cubicBezTo>
                      <a:pt x="63500" y="157480"/>
                      <a:pt x="50800" y="158750"/>
                      <a:pt x="40640" y="156210"/>
                    </a:cubicBezTo>
                    <a:cubicBezTo>
                      <a:pt x="31750" y="153670"/>
                      <a:pt x="20320" y="147320"/>
                      <a:pt x="13970" y="139700"/>
                    </a:cubicBezTo>
                    <a:cubicBezTo>
                      <a:pt x="6350" y="132080"/>
                      <a:pt x="1270" y="119380"/>
                      <a:pt x="1270" y="109220"/>
                    </a:cubicBezTo>
                    <a:cubicBezTo>
                      <a:pt x="0" y="99060"/>
                      <a:pt x="1270" y="87630"/>
                      <a:pt x="10160" y="78740"/>
                    </a:cubicBezTo>
                    <a:cubicBezTo>
                      <a:pt x="25400" y="59690"/>
                      <a:pt x="91440" y="36830"/>
                      <a:pt x="118110" y="34290"/>
                    </a:cubicBezTo>
                    <a:cubicBezTo>
                      <a:pt x="132080" y="33020"/>
                      <a:pt x="143510" y="34290"/>
                      <a:pt x="153670" y="39370"/>
                    </a:cubicBezTo>
                    <a:cubicBezTo>
                      <a:pt x="163830" y="45720"/>
                      <a:pt x="172720" y="57150"/>
                      <a:pt x="176530" y="67310"/>
                    </a:cubicBezTo>
                    <a:cubicBezTo>
                      <a:pt x="180340" y="78740"/>
                      <a:pt x="180340" y="90170"/>
                      <a:pt x="175260" y="104140"/>
                    </a:cubicBezTo>
                    <a:cubicBezTo>
                      <a:pt x="166370" y="125730"/>
                      <a:pt x="128270" y="171450"/>
                      <a:pt x="106680" y="180340"/>
                    </a:cubicBezTo>
                    <a:cubicBezTo>
                      <a:pt x="93980" y="186690"/>
                      <a:pt x="81280" y="184150"/>
                      <a:pt x="71120" y="180340"/>
                    </a:cubicBezTo>
                    <a:cubicBezTo>
                      <a:pt x="59690" y="176530"/>
                      <a:pt x="48260" y="167640"/>
                      <a:pt x="44450" y="156210"/>
                    </a:cubicBezTo>
                    <a:cubicBezTo>
                      <a:pt x="36830" y="135890"/>
                      <a:pt x="45720" y="87630"/>
                      <a:pt x="59690" y="63500"/>
                    </a:cubicBezTo>
                    <a:cubicBezTo>
                      <a:pt x="71120" y="40640"/>
                      <a:pt x="92710" y="20320"/>
                      <a:pt x="115570" y="11430"/>
                    </a:cubicBezTo>
                    <a:cubicBezTo>
                      <a:pt x="140970" y="0"/>
                      <a:pt x="186690" y="3810"/>
                      <a:pt x="209550" y="7620"/>
                    </a:cubicBezTo>
                    <a:cubicBezTo>
                      <a:pt x="223520" y="8890"/>
                      <a:pt x="234950" y="11430"/>
                      <a:pt x="243840" y="20320"/>
                    </a:cubicBezTo>
                    <a:cubicBezTo>
                      <a:pt x="252730" y="29210"/>
                      <a:pt x="260350" y="50800"/>
                      <a:pt x="260350" y="63500"/>
                    </a:cubicBezTo>
                    <a:cubicBezTo>
                      <a:pt x="259080" y="76200"/>
                      <a:pt x="251460" y="88900"/>
                      <a:pt x="243840" y="96520"/>
                    </a:cubicBezTo>
                    <a:cubicBezTo>
                      <a:pt x="234950" y="102870"/>
                      <a:pt x="209550" y="109220"/>
                      <a:pt x="209550" y="109220"/>
                    </a:cubicBezTo>
                  </a:path>
                </a:pathLst>
              </a:custGeom>
              <a:solidFill>
                <a:srgbClr val="0B6F18"/>
              </a:solidFill>
              <a:ln cap="sq">
                <a:noFill/>
                <a:prstDash val="solid"/>
                <a:miter/>
              </a:ln>
            </p:spPr>
          </p:sp>
        </p:grpSp>
        <p:grpSp>
          <p:nvGrpSpPr>
            <p:cNvPr name="Group 36" id="36"/>
            <p:cNvGrpSpPr/>
            <p:nvPr/>
          </p:nvGrpSpPr>
          <p:grpSpPr>
            <a:xfrm rot="0">
              <a:off x="2172020" y="1961263"/>
              <a:ext cx="312077" cy="212574"/>
              <a:chOff x="0" y="0"/>
              <a:chExt cx="438150" cy="298450"/>
            </a:xfrm>
          </p:grpSpPr>
          <p:sp>
            <p:nvSpPr>
              <p:cNvPr name="Freeform 37" id="37"/>
              <p:cNvSpPr/>
              <p:nvPr/>
            </p:nvSpPr>
            <p:spPr>
              <a:xfrm flipH="false" flipV="false" rot="0">
                <a:off x="45720" y="46990"/>
                <a:ext cx="349250" cy="203200"/>
              </a:xfrm>
              <a:custGeom>
                <a:avLst/>
                <a:gdLst/>
                <a:ahLst/>
                <a:cxnLst/>
                <a:rect r="r" b="b" t="t" l="l"/>
                <a:pathLst>
                  <a:path h="203200" w="349250">
                    <a:moveTo>
                      <a:pt x="68580" y="80010"/>
                    </a:moveTo>
                    <a:cubicBezTo>
                      <a:pt x="182880" y="92710"/>
                      <a:pt x="184150" y="46990"/>
                      <a:pt x="203200" y="36830"/>
                    </a:cubicBezTo>
                    <a:cubicBezTo>
                      <a:pt x="222250" y="26670"/>
                      <a:pt x="265430" y="27940"/>
                      <a:pt x="275590" y="39370"/>
                    </a:cubicBezTo>
                    <a:cubicBezTo>
                      <a:pt x="285750" y="50800"/>
                      <a:pt x="281940" y="85090"/>
                      <a:pt x="269240" y="99060"/>
                    </a:cubicBezTo>
                    <a:cubicBezTo>
                      <a:pt x="248920" y="121920"/>
                      <a:pt x="161290" y="135890"/>
                      <a:pt x="129540" y="129540"/>
                    </a:cubicBezTo>
                    <a:cubicBezTo>
                      <a:pt x="111760" y="125730"/>
                      <a:pt x="97790" y="114300"/>
                      <a:pt x="90170" y="102870"/>
                    </a:cubicBezTo>
                    <a:cubicBezTo>
                      <a:pt x="83820" y="93980"/>
                      <a:pt x="82550" y="81280"/>
                      <a:pt x="85090" y="71120"/>
                    </a:cubicBezTo>
                    <a:cubicBezTo>
                      <a:pt x="87630" y="58420"/>
                      <a:pt x="100330" y="39370"/>
                      <a:pt x="113030" y="33020"/>
                    </a:cubicBezTo>
                    <a:cubicBezTo>
                      <a:pt x="125730" y="26670"/>
                      <a:pt x="148590" y="29210"/>
                      <a:pt x="161290" y="35560"/>
                    </a:cubicBezTo>
                    <a:cubicBezTo>
                      <a:pt x="170180" y="40640"/>
                      <a:pt x="177800" y="50800"/>
                      <a:pt x="181610" y="59690"/>
                    </a:cubicBezTo>
                    <a:cubicBezTo>
                      <a:pt x="185420" y="69850"/>
                      <a:pt x="187960" y="82550"/>
                      <a:pt x="184150" y="92710"/>
                    </a:cubicBezTo>
                    <a:cubicBezTo>
                      <a:pt x="179070" y="105410"/>
                      <a:pt x="163830" y="121920"/>
                      <a:pt x="151130" y="127000"/>
                    </a:cubicBezTo>
                    <a:cubicBezTo>
                      <a:pt x="140970" y="132080"/>
                      <a:pt x="128270" y="130810"/>
                      <a:pt x="119380" y="127000"/>
                    </a:cubicBezTo>
                    <a:cubicBezTo>
                      <a:pt x="109220" y="124460"/>
                      <a:pt x="99060" y="116840"/>
                      <a:pt x="92710" y="107950"/>
                    </a:cubicBezTo>
                    <a:cubicBezTo>
                      <a:pt x="87630" y="99060"/>
                      <a:pt x="83820" y="86360"/>
                      <a:pt x="83820" y="76200"/>
                    </a:cubicBezTo>
                    <a:cubicBezTo>
                      <a:pt x="85090" y="66040"/>
                      <a:pt x="86360" y="55880"/>
                      <a:pt x="96520" y="46990"/>
                    </a:cubicBezTo>
                    <a:cubicBezTo>
                      <a:pt x="115570" y="27940"/>
                      <a:pt x="194310" y="8890"/>
                      <a:pt x="229870" y="3810"/>
                    </a:cubicBezTo>
                    <a:cubicBezTo>
                      <a:pt x="251460" y="1270"/>
                      <a:pt x="269240" y="0"/>
                      <a:pt x="287020" y="6350"/>
                    </a:cubicBezTo>
                    <a:cubicBezTo>
                      <a:pt x="306070" y="12700"/>
                      <a:pt x="335280" y="26670"/>
                      <a:pt x="341630" y="45720"/>
                    </a:cubicBezTo>
                    <a:cubicBezTo>
                      <a:pt x="349250" y="66040"/>
                      <a:pt x="334010" y="110490"/>
                      <a:pt x="314960" y="128270"/>
                    </a:cubicBezTo>
                    <a:cubicBezTo>
                      <a:pt x="297180" y="146050"/>
                      <a:pt x="255270" y="139700"/>
                      <a:pt x="233680" y="152400"/>
                    </a:cubicBezTo>
                    <a:cubicBezTo>
                      <a:pt x="214630" y="162560"/>
                      <a:pt x="207010" y="186690"/>
                      <a:pt x="189230" y="194310"/>
                    </a:cubicBezTo>
                    <a:cubicBezTo>
                      <a:pt x="171450" y="203200"/>
                      <a:pt x="149860" y="203200"/>
                      <a:pt x="125730" y="200660"/>
                    </a:cubicBezTo>
                    <a:cubicBezTo>
                      <a:pt x="92710" y="196850"/>
                      <a:pt x="29210" y="182880"/>
                      <a:pt x="11430" y="161290"/>
                    </a:cubicBezTo>
                    <a:cubicBezTo>
                      <a:pt x="0" y="146050"/>
                      <a:pt x="0" y="116840"/>
                      <a:pt x="5080" y="102870"/>
                    </a:cubicBezTo>
                    <a:cubicBezTo>
                      <a:pt x="10160" y="92710"/>
                      <a:pt x="22860" y="83820"/>
                      <a:pt x="33020" y="80010"/>
                    </a:cubicBezTo>
                    <a:cubicBezTo>
                      <a:pt x="43180" y="76200"/>
                      <a:pt x="68580" y="80010"/>
                      <a:pt x="68580" y="80010"/>
                    </a:cubicBezTo>
                  </a:path>
                </a:pathLst>
              </a:custGeom>
              <a:solidFill>
                <a:srgbClr val="E0E9F3"/>
              </a:solidFill>
              <a:ln cap="sq">
                <a:noFill/>
                <a:prstDash val="solid"/>
                <a:miter/>
              </a:ln>
            </p:spPr>
          </p:sp>
        </p:grpSp>
        <p:grpSp>
          <p:nvGrpSpPr>
            <p:cNvPr name="Group 38" id="38"/>
            <p:cNvGrpSpPr/>
            <p:nvPr/>
          </p:nvGrpSpPr>
          <p:grpSpPr>
            <a:xfrm rot="0">
              <a:off x="2209107" y="1183331"/>
              <a:ext cx="310268" cy="176391"/>
              <a:chOff x="0" y="0"/>
              <a:chExt cx="435610" cy="247650"/>
            </a:xfrm>
          </p:grpSpPr>
          <p:sp>
            <p:nvSpPr>
              <p:cNvPr name="Freeform 39" id="39"/>
              <p:cNvSpPr/>
              <p:nvPr/>
            </p:nvSpPr>
            <p:spPr>
              <a:xfrm flipH="false" flipV="false" rot="0">
                <a:off x="41910" y="38100"/>
                <a:ext cx="345440" cy="158750"/>
              </a:xfrm>
              <a:custGeom>
                <a:avLst/>
                <a:gdLst/>
                <a:ahLst/>
                <a:cxnLst/>
                <a:rect r="r" b="b" t="t" l="l"/>
                <a:pathLst>
                  <a:path h="158750" w="345440">
                    <a:moveTo>
                      <a:pt x="50800" y="36830"/>
                    </a:moveTo>
                    <a:cubicBezTo>
                      <a:pt x="162560" y="53340"/>
                      <a:pt x="187960" y="60960"/>
                      <a:pt x="190500" y="72390"/>
                    </a:cubicBezTo>
                    <a:cubicBezTo>
                      <a:pt x="193040" y="83820"/>
                      <a:pt x="168910" y="109220"/>
                      <a:pt x="154940" y="114300"/>
                    </a:cubicBezTo>
                    <a:cubicBezTo>
                      <a:pt x="140970" y="119380"/>
                      <a:pt x="119380" y="115570"/>
                      <a:pt x="107950" y="107950"/>
                    </a:cubicBezTo>
                    <a:cubicBezTo>
                      <a:pt x="97790" y="102870"/>
                      <a:pt x="87630" y="91440"/>
                      <a:pt x="83820" y="81280"/>
                    </a:cubicBezTo>
                    <a:cubicBezTo>
                      <a:pt x="80010" y="71120"/>
                      <a:pt x="81280" y="55880"/>
                      <a:pt x="85090" y="45720"/>
                    </a:cubicBezTo>
                    <a:cubicBezTo>
                      <a:pt x="88900" y="34290"/>
                      <a:pt x="95250" y="25400"/>
                      <a:pt x="109220" y="19050"/>
                    </a:cubicBezTo>
                    <a:cubicBezTo>
                      <a:pt x="142240" y="3810"/>
                      <a:pt x="271780" y="0"/>
                      <a:pt x="309880" y="15240"/>
                    </a:cubicBezTo>
                    <a:cubicBezTo>
                      <a:pt x="327660" y="22860"/>
                      <a:pt x="337820" y="38100"/>
                      <a:pt x="341630" y="49530"/>
                    </a:cubicBezTo>
                    <a:cubicBezTo>
                      <a:pt x="345440" y="60960"/>
                      <a:pt x="344170" y="73660"/>
                      <a:pt x="340360" y="82550"/>
                    </a:cubicBezTo>
                    <a:cubicBezTo>
                      <a:pt x="336550" y="91440"/>
                      <a:pt x="327660" y="101600"/>
                      <a:pt x="318770" y="106680"/>
                    </a:cubicBezTo>
                    <a:cubicBezTo>
                      <a:pt x="309880" y="113030"/>
                      <a:pt x="298450" y="116840"/>
                      <a:pt x="287020" y="114300"/>
                    </a:cubicBezTo>
                    <a:cubicBezTo>
                      <a:pt x="274320" y="111760"/>
                      <a:pt x="255270" y="100330"/>
                      <a:pt x="247650" y="87630"/>
                    </a:cubicBezTo>
                    <a:cubicBezTo>
                      <a:pt x="241300" y="74930"/>
                      <a:pt x="241300" y="52070"/>
                      <a:pt x="247650" y="39370"/>
                    </a:cubicBezTo>
                    <a:cubicBezTo>
                      <a:pt x="255270" y="27940"/>
                      <a:pt x="273050" y="15240"/>
                      <a:pt x="287020" y="12700"/>
                    </a:cubicBezTo>
                    <a:cubicBezTo>
                      <a:pt x="300990" y="11430"/>
                      <a:pt x="322580" y="20320"/>
                      <a:pt x="331470" y="30480"/>
                    </a:cubicBezTo>
                    <a:cubicBezTo>
                      <a:pt x="340360" y="41910"/>
                      <a:pt x="345440" y="63500"/>
                      <a:pt x="341630" y="77470"/>
                    </a:cubicBezTo>
                    <a:cubicBezTo>
                      <a:pt x="337820" y="91440"/>
                      <a:pt x="326390" y="104140"/>
                      <a:pt x="309880" y="111760"/>
                    </a:cubicBezTo>
                    <a:cubicBezTo>
                      <a:pt x="275590" y="127000"/>
                      <a:pt x="170180" y="127000"/>
                      <a:pt x="130810" y="114300"/>
                    </a:cubicBezTo>
                    <a:cubicBezTo>
                      <a:pt x="109220" y="107950"/>
                      <a:pt x="90170" y="96520"/>
                      <a:pt x="83820" y="81280"/>
                    </a:cubicBezTo>
                    <a:cubicBezTo>
                      <a:pt x="78740" y="66040"/>
                      <a:pt x="88900" y="36830"/>
                      <a:pt x="99060" y="25400"/>
                    </a:cubicBezTo>
                    <a:cubicBezTo>
                      <a:pt x="106680" y="16510"/>
                      <a:pt x="118110" y="13970"/>
                      <a:pt x="133350" y="12700"/>
                    </a:cubicBezTo>
                    <a:cubicBezTo>
                      <a:pt x="154940" y="11430"/>
                      <a:pt x="198120" y="11430"/>
                      <a:pt x="217170" y="25400"/>
                    </a:cubicBezTo>
                    <a:cubicBezTo>
                      <a:pt x="234950" y="39370"/>
                      <a:pt x="245110" y="69850"/>
                      <a:pt x="245110" y="90170"/>
                    </a:cubicBezTo>
                    <a:cubicBezTo>
                      <a:pt x="245110" y="107950"/>
                      <a:pt x="238760" y="129540"/>
                      <a:pt x="224790" y="140970"/>
                    </a:cubicBezTo>
                    <a:cubicBezTo>
                      <a:pt x="209550" y="153670"/>
                      <a:pt x="176530" y="157480"/>
                      <a:pt x="148590" y="158750"/>
                    </a:cubicBezTo>
                    <a:cubicBezTo>
                      <a:pt x="115570" y="158750"/>
                      <a:pt x="62230" y="147320"/>
                      <a:pt x="38100" y="137160"/>
                    </a:cubicBezTo>
                    <a:cubicBezTo>
                      <a:pt x="24130" y="132080"/>
                      <a:pt x="13970" y="127000"/>
                      <a:pt x="8890" y="116840"/>
                    </a:cubicBezTo>
                    <a:cubicBezTo>
                      <a:pt x="1270" y="104140"/>
                      <a:pt x="0" y="72390"/>
                      <a:pt x="8890" y="59690"/>
                    </a:cubicBezTo>
                    <a:cubicBezTo>
                      <a:pt x="15240" y="46990"/>
                      <a:pt x="50800" y="36830"/>
                      <a:pt x="50800" y="36830"/>
                    </a:cubicBezTo>
                  </a:path>
                </a:pathLst>
              </a:custGeom>
              <a:solidFill>
                <a:srgbClr val="E0E9F3"/>
              </a:solidFill>
              <a:ln cap="sq">
                <a:noFill/>
                <a:prstDash val="solid"/>
                <a:miter/>
              </a:ln>
            </p:spPr>
          </p:sp>
        </p:grpSp>
        <p:grpSp>
          <p:nvGrpSpPr>
            <p:cNvPr name="Group 40" id="40"/>
            <p:cNvGrpSpPr/>
            <p:nvPr/>
          </p:nvGrpSpPr>
          <p:grpSpPr>
            <a:xfrm rot="0">
              <a:off x="2194634" y="2765427"/>
              <a:ext cx="316600" cy="212574"/>
              <a:chOff x="0" y="0"/>
              <a:chExt cx="444500" cy="298450"/>
            </a:xfrm>
          </p:grpSpPr>
          <p:sp>
            <p:nvSpPr>
              <p:cNvPr name="Freeform 41" id="41"/>
              <p:cNvSpPr/>
              <p:nvPr/>
            </p:nvSpPr>
            <p:spPr>
              <a:xfrm flipH="false" flipV="false" rot="0">
                <a:off x="44450" y="49530"/>
                <a:ext cx="351790" cy="203200"/>
              </a:xfrm>
              <a:custGeom>
                <a:avLst/>
                <a:gdLst/>
                <a:ahLst/>
                <a:cxnLst/>
                <a:rect r="r" b="b" t="t" l="l"/>
                <a:pathLst>
                  <a:path h="203200" w="351790">
                    <a:moveTo>
                      <a:pt x="116840" y="92710"/>
                    </a:moveTo>
                    <a:cubicBezTo>
                      <a:pt x="92710" y="137160"/>
                      <a:pt x="59690" y="113030"/>
                      <a:pt x="60960" y="101600"/>
                    </a:cubicBezTo>
                    <a:cubicBezTo>
                      <a:pt x="64770" y="73660"/>
                      <a:pt x="248920" y="0"/>
                      <a:pt x="295910" y="1270"/>
                    </a:cubicBezTo>
                    <a:cubicBezTo>
                      <a:pt x="316230" y="1270"/>
                      <a:pt x="331470" y="10160"/>
                      <a:pt x="339090" y="21590"/>
                    </a:cubicBezTo>
                    <a:cubicBezTo>
                      <a:pt x="347980" y="33020"/>
                      <a:pt x="351790" y="55880"/>
                      <a:pt x="346710" y="68580"/>
                    </a:cubicBezTo>
                    <a:cubicBezTo>
                      <a:pt x="341630" y="81280"/>
                      <a:pt x="325120" y="97790"/>
                      <a:pt x="312420" y="101600"/>
                    </a:cubicBezTo>
                    <a:cubicBezTo>
                      <a:pt x="298450" y="104140"/>
                      <a:pt x="275590" y="99060"/>
                      <a:pt x="265430" y="90170"/>
                    </a:cubicBezTo>
                    <a:cubicBezTo>
                      <a:pt x="255270" y="81280"/>
                      <a:pt x="246380" y="59690"/>
                      <a:pt x="247650" y="45720"/>
                    </a:cubicBezTo>
                    <a:cubicBezTo>
                      <a:pt x="250190" y="31750"/>
                      <a:pt x="264160" y="13970"/>
                      <a:pt x="275590" y="6350"/>
                    </a:cubicBezTo>
                    <a:cubicBezTo>
                      <a:pt x="284480" y="1270"/>
                      <a:pt x="297180" y="0"/>
                      <a:pt x="307340" y="1270"/>
                    </a:cubicBezTo>
                    <a:cubicBezTo>
                      <a:pt x="317500" y="3810"/>
                      <a:pt x="328930" y="8890"/>
                      <a:pt x="335280" y="17780"/>
                    </a:cubicBezTo>
                    <a:cubicBezTo>
                      <a:pt x="344170" y="27940"/>
                      <a:pt x="350520" y="50800"/>
                      <a:pt x="347980" y="63500"/>
                    </a:cubicBezTo>
                    <a:cubicBezTo>
                      <a:pt x="346710" y="73660"/>
                      <a:pt x="342900" y="81280"/>
                      <a:pt x="331470" y="91440"/>
                    </a:cubicBezTo>
                    <a:cubicBezTo>
                      <a:pt x="299720" y="119380"/>
                      <a:pt x="152400" y="186690"/>
                      <a:pt x="100330" y="196850"/>
                    </a:cubicBezTo>
                    <a:cubicBezTo>
                      <a:pt x="76200" y="201930"/>
                      <a:pt x="59690" y="203200"/>
                      <a:pt x="44450" y="195580"/>
                    </a:cubicBezTo>
                    <a:cubicBezTo>
                      <a:pt x="29210" y="189230"/>
                      <a:pt x="12700" y="171450"/>
                      <a:pt x="6350" y="156210"/>
                    </a:cubicBezTo>
                    <a:cubicBezTo>
                      <a:pt x="0" y="140970"/>
                      <a:pt x="2540" y="119380"/>
                      <a:pt x="6350" y="101600"/>
                    </a:cubicBezTo>
                    <a:cubicBezTo>
                      <a:pt x="8890" y="83820"/>
                      <a:pt x="13970" y="62230"/>
                      <a:pt x="25400" y="49530"/>
                    </a:cubicBezTo>
                    <a:cubicBezTo>
                      <a:pt x="35560" y="36830"/>
                      <a:pt x="52070" y="25400"/>
                      <a:pt x="66040" y="25400"/>
                    </a:cubicBezTo>
                    <a:cubicBezTo>
                      <a:pt x="80010" y="25400"/>
                      <a:pt x="100330" y="34290"/>
                      <a:pt x="109220" y="45720"/>
                    </a:cubicBezTo>
                    <a:cubicBezTo>
                      <a:pt x="116840" y="57150"/>
                      <a:pt x="116840" y="92710"/>
                      <a:pt x="116840" y="92710"/>
                    </a:cubicBezTo>
                  </a:path>
                </a:pathLst>
              </a:custGeom>
              <a:solidFill>
                <a:srgbClr val="E0E9F3"/>
              </a:solidFill>
              <a:ln cap="sq">
                <a:noFill/>
                <a:prstDash val="solid"/>
                <a:miter/>
              </a:ln>
            </p:spPr>
          </p:sp>
        </p:grpSp>
        <p:grpSp>
          <p:nvGrpSpPr>
            <p:cNvPr name="Group 42" id="42"/>
            <p:cNvGrpSpPr/>
            <p:nvPr/>
          </p:nvGrpSpPr>
          <p:grpSpPr>
            <a:xfrm rot="0">
              <a:off x="1313581" y="1685368"/>
              <a:ext cx="178201" cy="327455"/>
              <a:chOff x="0" y="0"/>
              <a:chExt cx="250190" cy="459740"/>
            </a:xfrm>
          </p:grpSpPr>
          <p:sp>
            <p:nvSpPr>
              <p:cNvPr name="Freeform 43" id="43"/>
              <p:cNvSpPr/>
              <p:nvPr/>
            </p:nvSpPr>
            <p:spPr>
              <a:xfrm flipH="false" flipV="false" rot="0">
                <a:off x="34290" y="44450"/>
                <a:ext cx="166370" cy="365760"/>
              </a:xfrm>
              <a:custGeom>
                <a:avLst/>
                <a:gdLst/>
                <a:ahLst/>
                <a:cxnLst/>
                <a:rect r="r" b="b" t="t" l="l"/>
                <a:pathLst>
                  <a:path h="365760" w="166370">
                    <a:moveTo>
                      <a:pt x="115570" y="120650"/>
                    </a:moveTo>
                    <a:cubicBezTo>
                      <a:pt x="111760" y="355600"/>
                      <a:pt x="87630" y="365760"/>
                      <a:pt x="71120" y="363220"/>
                    </a:cubicBezTo>
                    <a:cubicBezTo>
                      <a:pt x="55880" y="361950"/>
                      <a:pt x="38100" y="347980"/>
                      <a:pt x="27940" y="325120"/>
                    </a:cubicBezTo>
                    <a:cubicBezTo>
                      <a:pt x="6350" y="278130"/>
                      <a:pt x="13970" y="104140"/>
                      <a:pt x="26670" y="53340"/>
                    </a:cubicBezTo>
                    <a:cubicBezTo>
                      <a:pt x="31750" y="31750"/>
                      <a:pt x="36830" y="19050"/>
                      <a:pt x="48260" y="11430"/>
                    </a:cubicBezTo>
                    <a:cubicBezTo>
                      <a:pt x="59690" y="3810"/>
                      <a:pt x="82550" y="1270"/>
                      <a:pt x="95250" y="6350"/>
                    </a:cubicBezTo>
                    <a:cubicBezTo>
                      <a:pt x="106680" y="8890"/>
                      <a:pt x="114300" y="15240"/>
                      <a:pt x="121920" y="29210"/>
                    </a:cubicBezTo>
                    <a:cubicBezTo>
                      <a:pt x="142240" y="66040"/>
                      <a:pt x="163830" y="222250"/>
                      <a:pt x="160020" y="264160"/>
                    </a:cubicBezTo>
                    <a:cubicBezTo>
                      <a:pt x="157480" y="281940"/>
                      <a:pt x="154940" y="289560"/>
                      <a:pt x="147320" y="298450"/>
                    </a:cubicBezTo>
                    <a:cubicBezTo>
                      <a:pt x="139700" y="307340"/>
                      <a:pt x="127000" y="314960"/>
                      <a:pt x="115570" y="314960"/>
                    </a:cubicBezTo>
                    <a:cubicBezTo>
                      <a:pt x="100330" y="316230"/>
                      <a:pt x="72390" y="303530"/>
                      <a:pt x="63500" y="289560"/>
                    </a:cubicBezTo>
                    <a:cubicBezTo>
                      <a:pt x="54610" y="273050"/>
                      <a:pt x="58420" y="241300"/>
                      <a:pt x="63500" y="222250"/>
                    </a:cubicBezTo>
                    <a:cubicBezTo>
                      <a:pt x="67310" y="207010"/>
                      <a:pt x="76200" y="189230"/>
                      <a:pt x="88900" y="182880"/>
                    </a:cubicBezTo>
                    <a:cubicBezTo>
                      <a:pt x="100330" y="175260"/>
                      <a:pt x="123190" y="173990"/>
                      <a:pt x="135890" y="180340"/>
                    </a:cubicBezTo>
                    <a:cubicBezTo>
                      <a:pt x="148590" y="186690"/>
                      <a:pt x="161290" y="205740"/>
                      <a:pt x="163830" y="218440"/>
                    </a:cubicBezTo>
                    <a:cubicBezTo>
                      <a:pt x="166370" y="229870"/>
                      <a:pt x="163830" y="242570"/>
                      <a:pt x="158750" y="251460"/>
                    </a:cubicBezTo>
                    <a:cubicBezTo>
                      <a:pt x="153670" y="260350"/>
                      <a:pt x="144780" y="269240"/>
                      <a:pt x="134620" y="273050"/>
                    </a:cubicBezTo>
                    <a:cubicBezTo>
                      <a:pt x="121920" y="276860"/>
                      <a:pt x="99060" y="276860"/>
                      <a:pt x="86360" y="269240"/>
                    </a:cubicBezTo>
                    <a:cubicBezTo>
                      <a:pt x="74930" y="261620"/>
                      <a:pt x="63500" y="242570"/>
                      <a:pt x="63500" y="228600"/>
                    </a:cubicBezTo>
                    <a:cubicBezTo>
                      <a:pt x="62230" y="214630"/>
                      <a:pt x="72390" y="193040"/>
                      <a:pt x="83820" y="185420"/>
                    </a:cubicBezTo>
                    <a:cubicBezTo>
                      <a:pt x="95250" y="176530"/>
                      <a:pt x="118110" y="175260"/>
                      <a:pt x="130810" y="179070"/>
                    </a:cubicBezTo>
                    <a:cubicBezTo>
                      <a:pt x="140970" y="181610"/>
                      <a:pt x="151130" y="190500"/>
                      <a:pt x="156210" y="198120"/>
                    </a:cubicBezTo>
                    <a:cubicBezTo>
                      <a:pt x="162560" y="207010"/>
                      <a:pt x="165100" y="217170"/>
                      <a:pt x="165100" y="229870"/>
                    </a:cubicBezTo>
                    <a:cubicBezTo>
                      <a:pt x="163830" y="250190"/>
                      <a:pt x="152400" y="293370"/>
                      <a:pt x="138430" y="307340"/>
                    </a:cubicBezTo>
                    <a:cubicBezTo>
                      <a:pt x="128270" y="314960"/>
                      <a:pt x="114300" y="317500"/>
                      <a:pt x="102870" y="316230"/>
                    </a:cubicBezTo>
                    <a:cubicBezTo>
                      <a:pt x="90170" y="313690"/>
                      <a:pt x="74930" y="306070"/>
                      <a:pt x="63500" y="289560"/>
                    </a:cubicBezTo>
                    <a:cubicBezTo>
                      <a:pt x="39370" y="248920"/>
                      <a:pt x="17780" y="68580"/>
                      <a:pt x="33020" y="29210"/>
                    </a:cubicBezTo>
                    <a:cubicBezTo>
                      <a:pt x="38100" y="15240"/>
                      <a:pt x="49530" y="10160"/>
                      <a:pt x="59690" y="6350"/>
                    </a:cubicBezTo>
                    <a:cubicBezTo>
                      <a:pt x="69850" y="1270"/>
                      <a:pt x="85090" y="0"/>
                      <a:pt x="95250" y="6350"/>
                    </a:cubicBezTo>
                    <a:cubicBezTo>
                      <a:pt x="109220" y="12700"/>
                      <a:pt x="120650" y="29210"/>
                      <a:pt x="128270" y="53340"/>
                    </a:cubicBezTo>
                    <a:cubicBezTo>
                      <a:pt x="144780" y="105410"/>
                      <a:pt x="144780" y="278130"/>
                      <a:pt x="127000" y="325120"/>
                    </a:cubicBezTo>
                    <a:cubicBezTo>
                      <a:pt x="119380" y="344170"/>
                      <a:pt x="109220" y="356870"/>
                      <a:pt x="95250" y="360680"/>
                    </a:cubicBezTo>
                    <a:cubicBezTo>
                      <a:pt x="80010" y="365760"/>
                      <a:pt x="50800" y="356870"/>
                      <a:pt x="39370" y="346710"/>
                    </a:cubicBezTo>
                    <a:cubicBezTo>
                      <a:pt x="30480" y="339090"/>
                      <a:pt x="30480" y="330200"/>
                      <a:pt x="26670" y="313690"/>
                    </a:cubicBezTo>
                    <a:cubicBezTo>
                      <a:pt x="19050" y="275590"/>
                      <a:pt x="0" y="151130"/>
                      <a:pt x="16510" y="113030"/>
                    </a:cubicBezTo>
                    <a:cubicBezTo>
                      <a:pt x="26670" y="92710"/>
                      <a:pt x="48260" y="81280"/>
                      <a:pt x="63500" y="78740"/>
                    </a:cubicBezTo>
                    <a:cubicBezTo>
                      <a:pt x="74930" y="76200"/>
                      <a:pt x="88900" y="82550"/>
                      <a:pt x="97790" y="90170"/>
                    </a:cubicBezTo>
                    <a:cubicBezTo>
                      <a:pt x="105410" y="96520"/>
                      <a:pt x="115570" y="120650"/>
                      <a:pt x="115570" y="120650"/>
                    </a:cubicBezTo>
                  </a:path>
                </a:pathLst>
              </a:custGeom>
              <a:solidFill>
                <a:srgbClr val="74797D"/>
              </a:solidFill>
              <a:ln cap="sq">
                <a:noFill/>
                <a:prstDash val="solid"/>
                <a:miter/>
              </a:ln>
            </p:spPr>
          </p:sp>
        </p:grpSp>
        <p:grpSp>
          <p:nvGrpSpPr>
            <p:cNvPr name="Group 44" id="44"/>
            <p:cNvGrpSpPr/>
            <p:nvPr/>
          </p:nvGrpSpPr>
          <p:grpSpPr>
            <a:xfrm rot="0">
              <a:off x="1287349" y="1067546"/>
              <a:ext cx="178201" cy="266849"/>
              <a:chOff x="0" y="0"/>
              <a:chExt cx="250190" cy="374650"/>
            </a:xfrm>
          </p:grpSpPr>
          <p:sp>
            <p:nvSpPr>
              <p:cNvPr name="Freeform 45" id="45"/>
              <p:cNvSpPr/>
              <p:nvPr/>
            </p:nvSpPr>
            <p:spPr>
              <a:xfrm flipH="false" flipV="false" rot="0">
                <a:off x="36830" y="49530"/>
                <a:ext cx="172720" cy="275590"/>
              </a:xfrm>
              <a:custGeom>
                <a:avLst/>
                <a:gdLst/>
                <a:ahLst/>
                <a:cxnLst/>
                <a:rect r="r" b="b" t="t" l="l"/>
                <a:pathLst>
                  <a:path h="275590" w="172720">
                    <a:moveTo>
                      <a:pt x="149860" y="62230"/>
                    </a:moveTo>
                    <a:cubicBezTo>
                      <a:pt x="96520" y="264160"/>
                      <a:pt x="73660" y="275590"/>
                      <a:pt x="58420" y="273050"/>
                    </a:cubicBezTo>
                    <a:cubicBezTo>
                      <a:pt x="43180" y="271780"/>
                      <a:pt x="24130" y="255270"/>
                      <a:pt x="15240" y="234950"/>
                    </a:cubicBezTo>
                    <a:cubicBezTo>
                      <a:pt x="0" y="198120"/>
                      <a:pt x="16510" y="87630"/>
                      <a:pt x="26670" y="52070"/>
                    </a:cubicBezTo>
                    <a:cubicBezTo>
                      <a:pt x="31750" y="34290"/>
                      <a:pt x="36830" y="25400"/>
                      <a:pt x="44450" y="16510"/>
                    </a:cubicBezTo>
                    <a:cubicBezTo>
                      <a:pt x="53340" y="8890"/>
                      <a:pt x="66040" y="1270"/>
                      <a:pt x="77470" y="1270"/>
                    </a:cubicBezTo>
                    <a:cubicBezTo>
                      <a:pt x="88900" y="0"/>
                      <a:pt x="102870" y="3810"/>
                      <a:pt x="111760" y="10160"/>
                    </a:cubicBezTo>
                    <a:cubicBezTo>
                      <a:pt x="120650" y="16510"/>
                      <a:pt x="125730" y="25400"/>
                      <a:pt x="132080" y="40640"/>
                    </a:cubicBezTo>
                    <a:cubicBezTo>
                      <a:pt x="144780" y="76200"/>
                      <a:pt x="172720" y="193040"/>
                      <a:pt x="160020" y="229870"/>
                    </a:cubicBezTo>
                    <a:cubicBezTo>
                      <a:pt x="154940" y="247650"/>
                      <a:pt x="138430" y="259080"/>
                      <a:pt x="127000" y="262890"/>
                    </a:cubicBezTo>
                    <a:cubicBezTo>
                      <a:pt x="116840" y="267970"/>
                      <a:pt x="104140" y="266700"/>
                      <a:pt x="93980" y="262890"/>
                    </a:cubicBezTo>
                    <a:cubicBezTo>
                      <a:pt x="85090" y="259080"/>
                      <a:pt x="73660" y="251460"/>
                      <a:pt x="68580" y="242570"/>
                    </a:cubicBezTo>
                    <a:cubicBezTo>
                      <a:pt x="62230" y="231140"/>
                      <a:pt x="59690" y="208280"/>
                      <a:pt x="64770" y="195580"/>
                    </a:cubicBezTo>
                    <a:cubicBezTo>
                      <a:pt x="69850" y="181610"/>
                      <a:pt x="88900" y="168910"/>
                      <a:pt x="101600" y="165100"/>
                    </a:cubicBezTo>
                    <a:cubicBezTo>
                      <a:pt x="113030" y="162560"/>
                      <a:pt x="124460" y="163830"/>
                      <a:pt x="134620" y="168910"/>
                    </a:cubicBezTo>
                    <a:cubicBezTo>
                      <a:pt x="146050" y="176530"/>
                      <a:pt x="158750" y="195580"/>
                      <a:pt x="162560" y="208280"/>
                    </a:cubicBezTo>
                    <a:cubicBezTo>
                      <a:pt x="163830" y="218440"/>
                      <a:pt x="161290" y="231140"/>
                      <a:pt x="156210" y="240030"/>
                    </a:cubicBezTo>
                    <a:cubicBezTo>
                      <a:pt x="151130" y="248920"/>
                      <a:pt x="140970" y="257810"/>
                      <a:pt x="132080" y="261620"/>
                    </a:cubicBezTo>
                    <a:cubicBezTo>
                      <a:pt x="121920" y="265430"/>
                      <a:pt x="110490" y="267970"/>
                      <a:pt x="99060" y="264160"/>
                    </a:cubicBezTo>
                    <a:cubicBezTo>
                      <a:pt x="87630" y="260350"/>
                      <a:pt x="73660" y="250190"/>
                      <a:pt x="63500" y="232410"/>
                    </a:cubicBezTo>
                    <a:cubicBezTo>
                      <a:pt x="44450" y="198120"/>
                      <a:pt x="25400" y="88900"/>
                      <a:pt x="31750" y="49530"/>
                    </a:cubicBezTo>
                    <a:cubicBezTo>
                      <a:pt x="34290" y="30480"/>
                      <a:pt x="41910" y="15240"/>
                      <a:pt x="54610" y="8890"/>
                    </a:cubicBezTo>
                    <a:cubicBezTo>
                      <a:pt x="68580" y="1270"/>
                      <a:pt x="99060" y="1270"/>
                      <a:pt x="111760" y="10160"/>
                    </a:cubicBezTo>
                    <a:cubicBezTo>
                      <a:pt x="124460" y="17780"/>
                      <a:pt x="129540" y="33020"/>
                      <a:pt x="133350" y="52070"/>
                    </a:cubicBezTo>
                    <a:cubicBezTo>
                      <a:pt x="139700" y="91440"/>
                      <a:pt x="127000" y="200660"/>
                      <a:pt x="114300" y="234950"/>
                    </a:cubicBezTo>
                    <a:cubicBezTo>
                      <a:pt x="107950" y="250190"/>
                      <a:pt x="102870" y="259080"/>
                      <a:pt x="93980" y="264160"/>
                    </a:cubicBezTo>
                    <a:cubicBezTo>
                      <a:pt x="83820" y="270510"/>
                      <a:pt x="69850" y="274320"/>
                      <a:pt x="58420" y="273050"/>
                    </a:cubicBezTo>
                    <a:cubicBezTo>
                      <a:pt x="46990" y="271780"/>
                      <a:pt x="34290" y="265430"/>
                      <a:pt x="26670" y="256540"/>
                    </a:cubicBezTo>
                    <a:cubicBezTo>
                      <a:pt x="19050" y="247650"/>
                      <a:pt x="15240" y="238760"/>
                      <a:pt x="13970" y="222250"/>
                    </a:cubicBezTo>
                    <a:cubicBezTo>
                      <a:pt x="11430" y="186690"/>
                      <a:pt x="35560" y="72390"/>
                      <a:pt x="52070" y="39370"/>
                    </a:cubicBezTo>
                    <a:cubicBezTo>
                      <a:pt x="59690" y="25400"/>
                      <a:pt x="66040" y="17780"/>
                      <a:pt x="74930" y="12700"/>
                    </a:cubicBezTo>
                    <a:cubicBezTo>
                      <a:pt x="85090" y="7620"/>
                      <a:pt x="100330" y="5080"/>
                      <a:pt x="111760" y="7620"/>
                    </a:cubicBezTo>
                    <a:cubicBezTo>
                      <a:pt x="121920" y="10160"/>
                      <a:pt x="134620" y="19050"/>
                      <a:pt x="140970" y="27940"/>
                    </a:cubicBezTo>
                    <a:cubicBezTo>
                      <a:pt x="147320" y="36830"/>
                      <a:pt x="149860" y="62230"/>
                      <a:pt x="149860" y="62230"/>
                    </a:cubicBezTo>
                  </a:path>
                </a:pathLst>
              </a:custGeom>
              <a:solidFill>
                <a:srgbClr val="74797D"/>
              </a:solidFill>
              <a:ln cap="sq">
                <a:noFill/>
                <a:prstDash val="solid"/>
                <a:miter/>
              </a:ln>
            </p:spPr>
          </p:sp>
        </p:grpSp>
        <p:grpSp>
          <p:nvGrpSpPr>
            <p:cNvPr name="Group 46" id="46"/>
            <p:cNvGrpSpPr/>
            <p:nvPr/>
          </p:nvGrpSpPr>
          <p:grpSpPr>
            <a:xfrm rot="0">
              <a:off x="1312677" y="2405407"/>
              <a:ext cx="169155" cy="253280"/>
              <a:chOff x="0" y="0"/>
              <a:chExt cx="237490" cy="355600"/>
            </a:xfrm>
          </p:grpSpPr>
          <p:sp>
            <p:nvSpPr>
              <p:cNvPr name="Freeform 47" id="47"/>
              <p:cNvSpPr/>
              <p:nvPr/>
            </p:nvSpPr>
            <p:spPr>
              <a:xfrm flipH="false" flipV="false" rot="0">
                <a:off x="46990" y="41910"/>
                <a:ext cx="142240" cy="265430"/>
              </a:xfrm>
              <a:custGeom>
                <a:avLst/>
                <a:gdLst/>
                <a:ahLst/>
                <a:cxnLst/>
                <a:rect r="r" b="b" t="t" l="l"/>
                <a:pathLst>
                  <a:path h="265430" w="142240">
                    <a:moveTo>
                      <a:pt x="129540" y="80010"/>
                    </a:moveTo>
                    <a:cubicBezTo>
                      <a:pt x="118110" y="245110"/>
                      <a:pt x="100330" y="261620"/>
                      <a:pt x="83820" y="262890"/>
                    </a:cubicBezTo>
                    <a:cubicBezTo>
                      <a:pt x="68580" y="265430"/>
                      <a:pt x="45720" y="254000"/>
                      <a:pt x="33020" y="236220"/>
                    </a:cubicBezTo>
                    <a:cubicBezTo>
                      <a:pt x="11430" y="208280"/>
                      <a:pt x="0" y="124460"/>
                      <a:pt x="3810" y="83820"/>
                    </a:cubicBezTo>
                    <a:cubicBezTo>
                      <a:pt x="6350" y="54610"/>
                      <a:pt x="13970" y="19050"/>
                      <a:pt x="31750" y="8890"/>
                    </a:cubicBezTo>
                    <a:cubicBezTo>
                      <a:pt x="49530" y="0"/>
                      <a:pt x="93980" y="12700"/>
                      <a:pt x="111760" y="26670"/>
                    </a:cubicBezTo>
                    <a:cubicBezTo>
                      <a:pt x="128270" y="40640"/>
                      <a:pt x="134620" y="71120"/>
                      <a:pt x="138430" y="88900"/>
                    </a:cubicBezTo>
                    <a:cubicBezTo>
                      <a:pt x="140970" y="100330"/>
                      <a:pt x="140970" y="111760"/>
                      <a:pt x="138430" y="120650"/>
                    </a:cubicBezTo>
                    <a:cubicBezTo>
                      <a:pt x="134620" y="130810"/>
                      <a:pt x="127000" y="140970"/>
                      <a:pt x="118110" y="146050"/>
                    </a:cubicBezTo>
                    <a:cubicBezTo>
                      <a:pt x="109220" y="152400"/>
                      <a:pt x="96520" y="154940"/>
                      <a:pt x="86360" y="154940"/>
                    </a:cubicBezTo>
                    <a:cubicBezTo>
                      <a:pt x="76200" y="153670"/>
                      <a:pt x="64770" y="148590"/>
                      <a:pt x="55880" y="142240"/>
                    </a:cubicBezTo>
                    <a:cubicBezTo>
                      <a:pt x="48260" y="134620"/>
                      <a:pt x="41910" y="124460"/>
                      <a:pt x="40640" y="113030"/>
                    </a:cubicBezTo>
                    <a:cubicBezTo>
                      <a:pt x="39370" y="100330"/>
                      <a:pt x="44450" y="77470"/>
                      <a:pt x="54610" y="68580"/>
                    </a:cubicBezTo>
                    <a:cubicBezTo>
                      <a:pt x="63500" y="58420"/>
                      <a:pt x="86360" y="50800"/>
                      <a:pt x="99060" y="53340"/>
                    </a:cubicBezTo>
                    <a:cubicBezTo>
                      <a:pt x="113030" y="55880"/>
                      <a:pt x="130810" y="71120"/>
                      <a:pt x="137160" y="83820"/>
                    </a:cubicBezTo>
                    <a:cubicBezTo>
                      <a:pt x="142240" y="96520"/>
                      <a:pt x="140970" y="119380"/>
                      <a:pt x="133350" y="130810"/>
                    </a:cubicBezTo>
                    <a:cubicBezTo>
                      <a:pt x="125730" y="143510"/>
                      <a:pt x="105410" y="153670"/>
                      <a:pt x="91440" y="154940"/>
                    </a:cubicBezTo>
                    <a:cubicBezTo>
                      <a:pt x="77470" y="154940"/>
                      <a:pt x="57150" y="144780"/>
                      <a:pt x="49530" y="133350"/>
                    </a:cubicBezTo>
                    <a:cubicBezTo>
                      <a:pt x="40640" y="121920"/>
                      <a:pt x="33020" y="91440"/>
                      <a:pt x="40640" y="82550"/>
                    </a:cubicBezTo>
                    <a:cubicBezTo>
                      <a:pt x="49530" y="72390"/>
                      <a:pt x="90170" y="69850"/>
                      <a:pt x="105410" y="82550"/>
                    </a:cubicBezTo>
                    <a:cubicBezTo>
                      <a:pt x="125730" y="100330"/>
                      <a:pt x="132080" y="184150"/>
                      <a:pt x="129540" y="213360"/>
                    </a:cubicBezTo>
                    <a:cubicBezTo>
                      <a:pt x="127000" y="228600"/>
                      <a:pt x="123190" y="237490"/>
                      <a:pt x="115570" y="246380"/>
                    </a:cubicBezTo>
                    <a:cubicBezTo>
                      <a:pt x="109220" y="255270"/>
                      <a:pt x="95250" y="261620"/>
                      <a:pt x="83820" y="262890"/>
                    </a:cubicBezTo>
                    <a:cubicBezTo>
                      <a:pt x="73660" y="264160"/>
                      <a:pt x="58420" y="261620"/>
                      <a:pt x="49530" y="254000"/>
                    </a:cubicBezTo>
                    <a:cubicBezTo>
                      <a:pt x="40640" y="247650"/>
                      <a:pt x="33020" y="240030"/>
                      <a:pt x="29210" y="224790"/>
                    </a:cubicBezTo>
                    <a:cubicBezTo>
                      <a:pt x="19050" y="194310"/>
                      <a:pt x="19050" y="97790"/>
                      <a:pt x="29210" y="67310"/>
                    </a:cubicBezTo>
                    <a:cubicBezTo>
                      <a:pt x="33020" y="52070"/>
                      <a:pt x="40640" y="44450"/>
                      <a:pt x="49530" y="38100"/>
                    </a:cubicBezTo>
                    <a:cubicBezTo>
                      <a:pt x="58420" y="31750"/>
                      <a:pt x="73660" y="27940"/>
                      <a:pt x="83820" y="29210"/>
                    </a:cubicBezTo>
                    <a:cubicBezTo>
                      <a:pt x="95250" y="30480"/>
                      <a:pt x="109220" y="38100"/>
                      <a:pt x="115570" y="45720"/>
                    </a:cubicBezTo>
                    <a:cubicBezTo>
                      <a:pt x="123190" y="54610"/>
                      <a:pt x="129540" y="80010"/>
                      <a:pt x="129540" y="80010"/>
                    </a:cubicBezTo>
                  </a:path>
                </a:pathLst>
              </a:custGeom>
              <a:solidFill>
                <a:srgbClr val="74797D"/>
              </a:solidFill>
              <a:ln cap="sq">
                <a:noFill/>
                <a:prstDash val="solid"/>
                <a:miter/>
              </a:ln>
            </p:spPr>
          </p:sp>
        </p:grpSp>
        <p:grpSp>
          <p:nvGrpSpPr>
            <p:cNvPr name="Group 48" id="48"/>
            <p:cNvGrpSpPr/>
            <p:nvPr/>
          </p:nvGrpSpPr>
          <p:grpSpPr>
            <a:xfrm rot="0">
              <a:off x="2056235" y="611642"/>
              <a:ext cx="464045" cy="495705"/>
              <a:chOff x="0" y="0"/>
              <a:chExt cx="651510" cy="695960"/>
            </a:xfrm>
          </p:grpSpPr>
          <p:sp>
            <p:nvSpPr>
              <p:cNvPr name="Freeform 49" id="49"/>
              <p:cNvSpPr/>
              <p:nvPr/>
            </p:nvSpPr>
            <p:spPr>
              <a:xfrm flipH="false" flipV="false" rot="0">
                <a:off x="48260" y="48260"/>
                <a:ext cx="575310" cy="608330"/>
              </a:xfrm>
              <a:custGeom>
                <a:avLst/>
                <a:gdLst/>
                <a:ahLst/>
                <a:cxnLst/>
                <a:rect r="r" b="b" t="t" l="l"/>
                <a:pathLst>
                  <a:path h="608330" w="575310">
                    <a:moveTo>
                      <a:pt x="369570" y="194310"/>
                    </a:moveTo>
                    <a:cubicBezTo>
                      <a:pt x="424180" y="565150"/>
                      <a:pt x="421640" y="574040"/>
                      <a:pt x="412750" y="581660"/>
                    </a:cubicBezTo>
                    <a:cubicBezTo>
                      <a:pt x="401320" y="591820"/>
                      <a:pt x="372110" y="600710"/>
                      <a:pt x="356870" y="595630"/>
                    </a:cubicBezTo>
                    <a:cubicBezTo>
                      <a:pt x="344170" y="591820"/>
                      <a:pt x="332740" y="581660"/>
                      <a:pt x="325120" y="561340"/>
                    </a:cubicBezTo>
                    <a:cubicBezTo>
                      <a:pt x="306070" y="508000"/>
                      <a:pt x="312420" y="279400"/>
                      <a:pt x="337820" y="224790"/>
                    </a:cubicBezTo>
                    <a:cubicBezTo>
                      <a:pt x="347980" y="201930"/>
                      <a:pt x="364490" y="187960"/>
                      <a:pt x="381000" y="185420"/>
                    </a:cubicBezTo>
                    <a:cubicBezTo>
                      <a:pt x="396240" y="184150"/>
                      <a:pt x="419100" y="195580"/>
                      <a:pt x="431800" y="213360"/>
                    </a:cubicBezTo>
                    <a:cubicBezTo>
                      <a:pt x="454660" y="242570"/>
                      <a:pt x="461010" y="332740"/>
                      <a:pt x="463550" y="378460"/>
                    </a:cubicBezTo>
                    <a:cubicBezTo>
                      <a:pt x="464820" y="411480"/>
                      <a:pt x="468630" y="447040"/>
                      <a:pt x="455930" y="462280"/>
                    </a:cubicBezTo>
                    <a:cubicBezTo>
                      <a:pt x="444500" y="476250"/>
                      <a:pt x="415290" y="482600"/>
                      <a:pt x="400050" y="478790"/>
                    </a:cubicBezTo>
                    <a:cubicBezTo>
                      <a:pt x="386080" y="474980"/>
                      <a:pt x="374650" y="463550"/>
                      <a:pt x="367030" y="444500"/>
                    </a:cubicBezTo>
                    <a:cubicBezTo>
                      <a:pt x="350520" y="401320"/>
                      <a:pt x="364490" y="273050"/>
                      <a:pt x="377190" y="196850"/>
                    </a:cubicBezTo>
                    <a:cubicBezTo>
                      <a:pt x="389890" y="130810"/>
                      <a:pt x="408940" y="41910"/>
                      <a:pt x="435610" y="16510"/>
                    </a:cubicBezTo>
                    <a:cubicBezTo>
                      <a:pt x="449580" y="2540"/>
                      <a:pt x="467360" y="0"/>
                      <a:pt x="481330" y="2540"/>
                    </a:cubicBezTo>
                    <a:cubicBezTo>
                      <a:pt x="494030" y="5080"/>
                      <a:pt x="509270" y="13970"/>
                      <a:pt x="518160" y="31750"/>
                    </a:cubicBezTo>
                    <a:cubicBezTo>
                      <a:pt x="538480" y="73660"/>
                      <a:pt x="546100" y="252730"/>
                      <a:pt x="521970" y="293370"/>
                    </a:cubicBezTo>
                    <a:cubicBezTo>
                      <a:pt x="510540" y="313690"/>
                      <a:pt x="486410" y="321310"/>
                      <a:pt x="471170" y="321310"/>
                    </a:cubicBezTo>
                    <a:cubicBezTo>
                      <a:pt x="458470" y="321310"/>
                      <a:pt x="447040" y="312420"/>
                      <a:pt x="439420" y="303530"/>
                    </a:cubicBezTo>
                    <a:cubicBezTo>
                      <a:pt x="431800" y="295910"/>
                      <a:pt x="426720" y="285750"/>
                      <a:pt x="426720" y="270510"/>
                    </a:cubicBezTo>
                    <a:cubicBezTo>
                      <a:pt x="424180" y="238760"/>
                      <a:pt x="443230" y="149860"/>
                      <a:pt x="463550" y="127000"/>
                    </a:cubicBezTo>
                    <a:cubicBezTo>
                      <a:pt x="476250" y="114300"/>
                      <a:pt x="494030" y="107950"/>
                      <a:pt x="508000" y="110490"/>
                    </a:cubicBezTo>
                    <a:cubicBezTo>
                      <a:pt x="523240" y="114300"/>
                      <a:pt x="541020" y="127000"/>
                      <a:pt x="551180" y="149860"/>
                    </a:cubicBezTo>
                    <a:cubicBezTo>
                      <a:pt x="575310" y="205740"/>
                      <a:pt x="557530" y="430530"/>
                      <a:pt x="552450" y="495300"/>
                    </a:cubicBezTo>
                    <a:cubicBezTo>
                      <a:pt x="549910" y="520700"/>
                      <a:pt x="552450" y="533400"/>
                      <a:pt x="543560" y="548640"/>
                    </a:cubicBezTo>
                    <a:cubicBezTo>
                      <a:pt x="534670" y="565150"/>
                      <a:pt x="521970" y="581660"/>
                      <a:pt x="495300" y="589280"/>
                    </a:cubicBezTo>
                    <a:cubicBezTo>
                      <a:pt x="421640" y="608330"/>
                      <a:pt x="96520" y="538480"/>
                      <a:pt x="34290" y="502920"/>
                    </a:cubicBezTo>
                    <a:cubicBezTo>
                      <a:pt x="13970" y="491490"/>
                      <a:pt x="6350" y="481330"/>
                      <a:pt x="2540" y="467360"/>
                    </a:cubicBezTo>
                    <a:cubicBezTo>
                      <a:pt x="0" y="453390"/>
                      <a:pt x="5080" y="431800"/>
                      <a:pt x="15240" y="421640"/>
                    </a:cubicBezTo>
                    <a:cubicBezTo>
                      <a:pt x="24130" y="411480"/>
                      <a:pt x="45720" y="403860"/>
                      <a:pt x="59690" y="405130"/>
                    </a:cubicBezTo>
                    <a:cubicBezTo>
                      <a:pt x="73660" y="407670"/>
                      <a:pt x="92710" y="421640"/>
                      <a:pt x="97790" y="434340"/>
                    </a:cubicBezTo>
                    <a:cubicBezTo>
                      <a:pt x="104140" y="447040"/>
                      <a:pt x="102870" y="469900"/>
                      <a:pt x="96520" y="481330"/>
                    </a:cubicBezTo>
                    <a:cubicBezTo>
                      <a:pt x="88900" y="494030"/>
                      <a:pt x="68580" y="504190"/>
                      <a:pt x="55880" y="506730"/>
                    </a:cubicBezTo>
                    <a:cubicBezTo>
                      <a:pt x="44450" y="508000"/>
                      <a:pt x="33020" y="504190"/>
                      <a:pt x="24130" y="497840"/>
                    </a:cubicBezTo>
                    <a:cubicBezTo>
                      <a:pt x="15240" y="492760"/>
                      <a:pt x="7620" y="482600"/>
                      <a:pt x="3810" y="472440"/>
                    </a:cubicBezTo>
                    <a:cubicBezTo>
                      <a:pt x="1270" y="459740"/>
                      <a:pt x="3810" y="436880"/>
                      <a:pt x="11430" y="425450"/>
                    </a:cubicBezTo>
                    <a:cubicBezTo>
                      <a:pt x="20320" y="414020"/>
                      <a:pt x="34290" y="407670"/>
                      <a:pt x="54610" y="405130"/>
                    </a:cubicBezTo>
                    <a:cubicBezTo>
                      <a:pt x="93980" y="398780"/>
                      <a:pt x="184150" y="421640"/>
                      <a:pt x="234950" y="433070"/>
                    </a:cubicBezTo>
                    <a:cubicBezTo>
                      <a:pt x="274320" y="443230"/>
                      <a:pt x="306070" y="461010"/>
                      <a:pt x="335280" y="466090"/>
                    </a:cubicBezTo>
                    <a:cubicBezTo>
                      <a:pt x="358140" y="469900"/>
                      <a:pt x="375920" y="462280"/>
                      <a:pt x="394970" y="467360"/>
                    </a:cubicBezTo>
                    <a:cubicBezTo>
                      <a:pt x="414020" y="472440"/>
                      <a:pt x="436880" y="502920"/>
                      <a:pt x="450850" y="495300"/>
                    </a:cubicBezTo>
                    <a:cubicBezTo>
                      <a:pt x="481330" y="476250"/>
                      <a:pt x="435610" y="199390"/>
                      <a:pt x="452120" y="148590"/>
                    </a:cubicBezTo>
                    <a:cubicBezTo>
                      <a:pt x="457200" y="132080"/>
                      <a:pt x="463550" y="125730"/>
                      <a:pt x="473710" y="119380"/>
                    </a:cubicBezTo>
                    <a:cubicBezTo>
                      <a:pt x="482600" y="113030"/>
                      <a:pt x="497840" y="109220"/>
                      <a:pt x="508000" y="110490"/>
                    </a:cubicBezTo>
                    <a:cubicBezTo>
                      <a:pt x="519430" y="113030"/>
                      <a:pt x="532130" y="119380"/>
                      <a:pt x="539750" y="128270"/>
                    </a:cubicBezTo>
                    <a:cubicBezTo>
                      <a:pt x="547370" y="137160"/>
                      <a:pt x="549910" y="149860"/>
                      <a:pt x="552450" y="162560"/>
                    </a:cubicBezTo>
                    <a:cubicBezTo>
                      <a:pt x="554990" y="179070"/>
                      <a:pt x="552450" y="201930"/>
                      <a:pt x="548640" y="223520"/>
                    </a:cubicBezTo>
                    <a:cubicBezTo>
                      <a:pt x="542290" y="248920"/>
                      <a:pt x="530860" y="288290"/>
                      <a:pt x="515620" y="303530"/>
                    </a:cubicBezTo>
                    <a:cubicBezTo>
                      <a:pt x="502920" y="316230"/>
                      <a:pt x="485140" y="322580"/>
                      <a:pt x="471170" y="321310"/>
                    </a:cubicBezTo>
                    <a:cubicBezTo>
                      <a:pt x="457200" y="318770"/>
                      <a:pt x="441960" y="311150"/>
                      <a:pt x="431800" y="294640"/>
                    </a:cubicBezTo>
                    <a:cubicBezTo>
                      <a:pt x="410210" y="255270"/>
                      <a:pt x="412750" y="92710"/>
                      <a:pt x="420370" y="49530"/>
                    </a:cubicBezTo>
                    <a:cubicBezTo>
                      <a:pt x="424180" y="33020"/>
                      <a:pt x="426720" y="24130"/>
                      <a:pt x="435610" y="16510"/>
                    </a:cubicBezTo>
                    <a:cubicBezTo>
                      <a:pt x="445770" y="7620"/>
                      <a:pt x="467360" y="0"/>
                      <a:pt x="481330" y="2540"/>
                    </a:cubicBezTo>
                    <a:cubicBezTo>
                      <a:pt x="492760" y="3810"/>
                      <a:pt x="505460" y="12700"/>
                      <a:pt x="511810" y="21590"/>
                    </a:cubicBezTo>
                    <a:cubicBezTo>
                      <a:pt x="518160" y="29210"/>
                      <a:pt x="521970" y="39370"/>
                      <a:pt x="521970" y="55880"/>
                    </a:cubicBezTo>
                    <a:cubicBezTo>
                      <a:pt x="521970" y="86360"/>
                      <a:pt x="487680" y="148590"/>
                      <a:pt x="478790" y="199390"/>
                    </a:cubicBezTo>
                    <a:cubicBezTo>
                      <a:pt x="469900" y="254000"/>
                      <a:pt x="478790" y="323850"/>
                      <a:pt x="473710" y="372110"/>
                    </a:cubicBezTo>
                    <a:cubicBezTo>
                      <a:pt x="469900" y="407670"/>
                      <a:pt x="469900" y="445770"/>
                      <a:pt x="455930" y="462280"/>
                    </a:cubicBezTo>
                    <a:cubicBezTo>
                      <a:pt x="445770" y="474980"/>
                      <a:pt x="426720" y="482600"/>
                      <a:pt x="412750" y="481330"/>
                    </a:cubicBezTo>
                    <a:cubicBezTo>
                      <a:pt x="398780" y="480060"/>
                      <a:pt x="383540" y="472440"/>
                      <a:pt x="372110" y="455930"/>
                    </a:cubicBezTo>
                    <a:cubicBezTo>
                      <a:pt x="347980" y="419100"/>
                      <a:pt x="322580" y="266700"/>
                      <a:pt x="337820" y="224790"/>
                    </a:cubicBezTo>
                    <a:cubicBezTo>
                      <a:pt x="345440" y="203200"/>
                      <a:pt x="365760" y="189230"/>
                      <a:pt x="381000" y="185420"/>
                    </a:cubicBezTo>
                    <a:cubicBezTo>
                      <a:pt x="392430" y="182880"/>
                      <a:pt x="406400" y="187960"/>
                      <a:pt x="415290" y="194310"/>
                    </a:cubicBezTo>
                    <a:cubicBezTo>
                      <a:pt x="425450" y="200660"/>
                      <a:pt x="431800" y="208280"/>
                      <a:pt x="436880" y="224790"/>
                    </a:cubicBezTo>
                    <a:cubicBezTo>
                      <a:pt x="450850" y="273050"/>
                      <a:pt x="440690" y="491490"/>
                      <a:pt x="425450" y="548640"/>
                    </a:cubicBezTo>
                    <a:cubicBezTo>
                      <a:pt x="420370" y="568960"/>
                      <a:pt x="415290" y="581660"/>
                      <a:pt x="403860" y="590550"/>
                    </a:cubicBezTo>
                    <a:cubicBezTo>
                      <a:pt x="392430" y="598170"/>
                      <a:pt x="370840" y="600710"/>
                      <a:pt x="356870" y="595630"/>
                    </a:cubicBezTo>
                    <a:cubicBezTo>
                      <a:pt x="342900" y="590550"/>
                      <a:pt x="334010" y="579120"/>
                      <a:pt x="323850" y="556260"/>
                    </a:cubicBezTo>
                    <a:cubicBezTo>
                      <a:pt x="297180" y="500380"/>
                      <a:pt x="266700" y="264160"/>
                      <a:pt x="269240" y="208280"/>
                    </a:cubicBezTo>
                    <a:cubicBezTo>
                      <a:pt x="269240" y="190500"/>
                      <a:pt x="270510" y="182880"/>
                      <a:pt x="276860" y="172720"/>
                    </a:cubicBezTo>
                    <a:cubicBezTo>
                      <a:pt x="284480" y="162560"/>
                      <a:pt x="304800" y="151130"/>
                      <a:pt x="318770" y="149860"/>
                    </a:cubicBezTo>
                    <a:cubicBezTo>
                      <a:pt x="330200" y="148590"/>
                      <a:pt x="344170" y="154940"/>
                      <a:pt x="351790" y="162560"/>
                    </a:cubicBezTo>
                    <a:cubicBezTo>
                      <a:pt x="360680" y="168910"/>
                      <a:pt x="369570" y="194310"/>
                      <a:pt x="369570" y="194310"/>
                    </a:cubicBezTo>
                  </a:path>
                </a:pathLst>
              </a:custGeom>
              <a:solidFill>
                <a:srgbClr val="78747B"/>
              </a:solidFill>
              <a:ln cap="sq">
                <a:noFill/>
                <a:prstDash val="solid"/>
                <a:miter/>
              </a:ln>
            </p:spPr>
          </p:sp>
        </p:grpSp>
        <p:grpSp>
          <p:nvGrpSpPr>
            <p:cNvPr name="Group 50" id="50"/>
            <p:cNvGrpSpPr/>
            <p:nvPr/>
          </p:nvGrpSpPr>
          <p:grpSpPr>
            <a:xfrm rot="0">
              <a:off x="1303631" y="3460138"/>
              <a:ext cx="175487" cy="150159"/>
              <a:chOff x="0" y="0"/>
              <a:chExt cx="246380" cy="210820"/>
            </a:xfrm>
          </p:grpSpPr>
          <p:sp>
            <p:nvSpPr>
              <p:cNvPr name="Freeform 51" id="51"/>
              <p:cNvSpPr/>
              <p:nvPr/>
            </p:nvSpPr>
            <p:spPr>
              <a:xfrm flipH="false" flipV="false" rot="0">
                <a:off x="48260" y="50800"/>
                <a:ext cx="148590" cy="111760"/>
              </a:xfrm>
              <a:custGeom>
                <a:avLst/>
                <a:gdLst/>
                <a:ahLst/>
                <a:cxnLst/>
                <a:rect r="r" b="b" t="t" l="l"/>
                <a:pathLst>
                  <a:path h="111760" w="148590">
                    <a:moveTo>
                      <a:pt x="53340" y="22860"/>
                    </a:moveTo>
                    <a:cubicBezTo>
                      <a:pt x="105410" y="0"/>
                      <a:pt x="119380" y="3810"/>
                      <a:pt x="128270" y="11430"/>
                    </a:cubicBezTo>
                    <a:cubicBezTo>
                      <a:pt x="137160" y="17780"/>
                      <a:pt x="144780" y="30480"/>
                      <a:pt x="146050" y="41910"/>
                    </a:cubicBezTo>
                    <a:cubicBezTo>
                      <a:pt x="148590" y="53340"/>
                      <a:pt x="148590" y="68580"/>
                      <a:pt x="139700" y="77470"/>
                    </a:cubicBezTo>
                    <a:cubicBezTo>
                      <a:pt x="123190" y="93980"/>
                      <a:pt x="44450" y="111760"/>
                      <a:pt x="22860" y="99060"/>
                    </a:cubicBezTo>
                    <a:cubicBezTo>
                      <a:pt x="7620" y="90170"/>
                      <a:pt x="0" y="59690"/>
                      <a:pt x="3810" y="44450"/>
                    </a:cubicBezTo>
                    <a:cubicBezTo>
                      <a:pt x="8890" y="29210"/>
                      <a:pt x="34290" y="11430"/>
                      <a:pt x="48260" y="7620"/>
                    </a:cubicBezTo>
                    <a:cubicBezTo>
                      <a:pt x="59690" y="5080"/>
                      <a:pt x="76200" y="7620"/>
                      <a:pt x="83820" y="17780"/>
                    </a:cubicBezTo>
                    <a:cubicBezTo>
                      <a:pt x="93980" y="31750"/>
                      <a:pt x="92710" y="85090"/>
                      <a:pt x="82550" y="99060"/>
                    </a:cubicBezTo>
                    <a:cubicBezTo>
                      <a:pt x="76200" y="107950"/>
                      <a:pt x="62230" y="110490"/>
                      <a:pt x="52070" y="109220"/>
                    </a:cubicBezTo>
                    <a:cubicBezTo>
                      <a:pt x="39370" y="107950"/>
                      <a:pt x="17780" y="97790"/>
                      <a:pt x="10160" y="86360"/>
                    </a:cubicBezTo>
                    <a:cubicBezTo>
                      <a:pt x="2540" y="73660"/>
                      <a:pt x="1270" y="50800"/>
                      <a:pt x="6350" y="38100"/>
                    </a:cubicBezTo>
                    <a:cubicBezTo>
                      <a:pt x="11430" y="25400"/>
                      <a:pt x="29210" y="11430"/>
                      <a:pt x="43180" y="8890"/>
                    </a:cubicBezTo>
                    <a:cubicBezTo>
                      <a:pt x="57150" y="6350"/>
                      <a:pt x="78740" y="13970"/>
                      <a:pt x="88900" y="21590"/>
                    </a:cubicBezTo>
                    <a:cubicBezTo>
                      <a:pt x="97790" y="29210"/>
                      <a:pt x="101600" y="40640"/>
                      <a:pt x="102870" y="50800"/>
                    </a:cubicBezTo>
                    <a:cubicBezTo>
                      <a:pt x="105410" y="60960"/>
                      <a:pt x="102870" y="73660"/>
                      <a:pt x="97790" y="82550"/>
                    </a:cubicBezTo>
                    <a:cubicBezTo>
                      <a:pt x="92710" y="91440"/>
                      <a:pt x="83820" y="101600"/>
                      <a:pt x="73660" y="105410"/>
                    </a:cubicBezTo>
                    <a:cubicBezTo>
                      <a:pt x="60960" y="109220"/>
                      <a:pt x="38100" y="107950"/>
                      <a:pt x="25400" y="101600"/>
                    </a:cubicBezTo>
                    <a:cubicBezTo>
                      <a:pt x="16510" y="96520"/>
                      <a:pt x="8890" y="86360"/>
                      <a:pt x="5080" y="76200"/>
                    </a:cubicBezTo>
                    <a:cubicBezTo>
                      <a:pt x="2540" y="63500"/>
                      <a:pt x="10160" y="29210"/>
                      <a:pt x="11430" y="29210"/>
                    </a:cubicBezTo>
                    <a:cubicBezTo>
                      <a:pt x="13970" y="29210"/>
                      <a:pt x="16510" y="90170"/>
                      <a:pt x="13970" y="90170"/>
                    </a:cubicBezTo>
                    <a:cubicBezTo>
                      <a:pt x="12700" y="91440"/>
                      <a:pt x="2540" y="67310"/>
                      <a:pt x="2540" y="57150"/>
                    </a:cubicBezTo>
                    <a:cubicBezTo>
                      <a:pt x="2540" y="45720"/>
                      <a:pt x="8890" y="31750"/>
                      <a:pt x="16510" y="22860"/>
                    </a:cubicBezTo>
                    <a:cubicBezTo>
                      <a:pt x="24130" y="15240"/>
                      <a:pt x="38100" y="8890"/>
                      <a:pt x="48260" y="7620"/>
                    </a:cubicBezTo>
                    <a:cubicBezTo>
                      <a:pt x="59690" y="6350"/>
                      <a:pt x="71120" y="17780"/>
                      <a:pt x="83820" y="17780"/>
                    </a:cubicBezTo>
                    <a:cubicBezTo>
                      <a:pt x="95250" y="17780"/>
                      <a:pt x="120650" y="7620"/>
                      <a:pt x="119380" y="6350"/>
                    </a:cubicBezTo>
                    <a:cubicBezTo>
                      <a:pt x="119380" y="5080"/>
                      <a:pt x="60960" y="17780"/>
                      <a:pt x="60960" y="15240"/>
                    </a:cubicBezTo>
                    <a:cubicBezTo>
                      <a:pt x="59690" y="13970"/>
                      <a:pt x="81280" y="0"/>
                      <a:pt x="93980" y="0"/>
                    </a:cubicBezTo>
                    <a:cubicBezTo>
                      <a:pt x="107950" y="1270"/>
                      <a:pt x="134620" y="17780"/>
                      <a:pt x="142240" y="30480"/>
                    </a:cubicBezTo>
                    <a:cubicBezTo>
                      <a:pt x="148590" y="40640"/>
                      <a:pt x="148590" y="55880"/>
                      <a:pt x="144780" y="66040"/>
                    </a:cubicBezTo>
                    <a:cubicBezTo>
                      <a:pt x="142240" y="77470"/>
                      <a:pt x="134620" y="87630"/>
                      <a:pt x="125730" y="93980"/>
                    </a:cubicBezTo>
                    <a:cubicBezTo>
                      <a:pt x="116840" y="101600"/>
                      <a:pt x="104140" y="109220"/>
                      <a:pt x="92710" y="109220"/>
                    </a:cubicBezTo>
                    <a:cubicBezTo>
                      <a:pt x="78740" y="109220"/>
                      <a:pt x="58420" y="99060"/>
                      <a:pt x="49530" y="90170"/>
                    </a:cubicBezTo>
                    <a:cubicBezTo>
                      <a:pt x="41910" y="81280"/>
                      <a:pt x="38100" y="66040"/>
                      <a:pt x="39370" y="54610"/>
                    </a:cubicBezTo>
                    <a:cubicBezTo>
                      <a:pt x="39370" y="44450"/>
                      <a:pt x="53340" y="22860"/>
                      <a:pt x="53340" y="22860"/>
                    </a:cubicBezTo>
                  </a:path>
                </a:pathLst>
              </a:custGeom>
              <a:solidFill>
                <a:srgbClr val="F9FAFE"/>
              </a:solidFill>
              <a:ln cap="sq">
                <a:noFill/>
                <a:prstDash val="solid"/>
                <a:miter/>
              </a:ln>
            </p:spPr>
          </p:sp>
        </p:grpSp>
        <p:grpSp>
          <p:nvGrpSpPr>
            <p:cNvPr name="Group 52" id="52"/>
            <p:cNvGrpSpPr/>
            <p:nvPr/>
          </p:nvGrpSpPr>
          <p:grpSpPr>
            <a:xfrm rot="0">
              <a:off x="0" y="1006303"/>
              <a:ext cx="219811" cy="306650"/>
              <a:chOff x="0" y="0"/>
              <a:chExt cx="308610" cy="430530"/>
            </a:xfrm>
          </p:grpSpPr>
          <p:sp>
            <p:nvSpPr>
              <p:cNvPr name="Freeform 53" id="53"/>
              <p:cNvSpPr/>
              <p:nvPr/>
            </p:nvSpPr>
            <p:spPr>
              <a:xfrm flipH="false" flipV="false" rot="0">
                <a:off x="41910" y="49530"/>
                <a:ext cx="228600" cy="332740"/>
              </a:xfrm>
              <a:custGeom>
                <a:avLst/>
                <a:gdLst/>
                <a:ahLst/>
                <a:cxnLst/>
                <a:rect r="r" b="b" t="t" l="l"/>
                <a:pathLst>
                  <a:path h="332740" w="228600">
                    <a:moveTo>
                      <a:pt x="119380" y="121920"/>
                    </a:moveTo>
                    <a:cubicBezTo>
                      <a:pt x="107950" y="311150"/>
                      <a:pt x="88900" y="326390"/>
                      <a:pt x="73660" y="330200"/>
                    </a:cubicBezTo>
                    <a:cubicBezTo>
                      <a:pt x="62230" y="332740"/>
                      <a:pt x="48260" y="327660"/>
                      <a:pt x="39370" y="321310"/>
                    </a:cubicBezTo>
                    <a:cubicBezTo>
                      <a:pt x="30480" y="314960"/>
                      <a:pt x="24130" y="306070"/>
                      <a:pt x="19050" y="290830"/>
                    </a:cubicBezTo>
                    <a:cubicBezTo>
                      <a:pt x="7620" y="260350"/>
                      <a:pt x="0" y="171450"/>
                      <a:pt x="8890" y="133350"/>
                    </a:cubicBezTo>
                    <a:cubicBezTo>
                      <a:pt x="13970" y="107950"/>
                      <a:pt x="26670" y="83820"/>
                      <a:pt x="40640" y="73660"/>
                    </a:cubicBezTo>
                    <a:cubicBezTo>
                      <a:pt x="50800" y="67310"/>
                      <a:pt x="66040" y="67310"/>
                      <a:pt x="77470" y="69850"/>
                    </a:cubicBezTo>
                    <a:cubicBezTo>
                      <a:pt x="87630" y="73660"/>
                      <a:pt x="97790" y="78740"/>
                      <a:pt x="106680" y="91440"/>
                    </a:cubicBezTo>
                    <a:cubicBezTo>
                      <a:pt x="124460" y="119380"/>
                      <a:pt x="147320" y="223520"/>
                      <a:pt x="139700" y="261620"/>
                    </a:cubicBezTo>
                    <a:cubicBezTo>
                      <a:pt x="135890" y="284480"/>
                      <a:pt x="121920" y="303530"/>
                      <a:pt x="107950" y="309880"/>
                    </a:cubicBezTo>
                    <a:cubicBezTo>
                      <a:pt x="93980" y="314960"/>
                      <a:pt x="72390" y="311150"/>
                      <a:pt x="60960" y="303530"/>
                    </a:cubicBezTo>
                    <a:cubicBezTo>
                      <a:pt x="50800" y="298450"/>
                      <a:pt x="44450" y="288290"/>
                      <a:pt x="39370" y="274320"/>
                    </a:cubicBezTo>
                    <a:cubicBezTo>
                      <a:pt x="31750" y="248920"/>
                      <a:pt x="35560" y="189230"/>
                      <a:pt x="40640" y="152400"/>
                    </a:cubicBezTo>
                    <a:cubicBezTo>
                      <a:pt x="44450" y="121920"/>
                      <a:pt x="48260" y="87630"/>
                      <a:pt x="62230" y="68580"/>
                    </a:cubicBezTo>
                    <a:cubicBezTo>
                      <a:pt x="73660" y="52070"/>
                      <a:pt x="95250" y="36830"/>
                      <a:pt x="111760" y="38100"/>
                    </a:cubicBezTo>
                    <a:cubicBezTo>
                      <a:pt x="127000" y="38100"/>
                      <a:pt x="144780" y="53340"/>
                      <a:pt x="157480" y="72390"/>
                    </a:cubicBezTo>
                    <a:cubicBezTo>
                      <a:pt x="176530" y="101600"/>
                      <a:pt x="190500" y="181610"/>
                      <a:pt x="189230" y="213360"/>
                    </a:cubicBezTo>
                    <a:cubicBezTo>
                      <a:pt x="187960" y="228600"/>
                      <a:pt x="185420" y="238760"/>
                      <a:pt x="177800" y="247650"/>
                    </a:cubicBezTo>
                    <a:cubicBezTo>
                      <a:pt x="171450" y="256540"/>
                      <a:pt x="158750" y="264160"/>
                      <a:pt x="147320" y="266700"/>
                    </a:cubicBezTo>
                    <a:cubicBezTo>
                      <a:pt x="137160" y="267970"/>
                      <a:pt x="121920" y="265430"/>
                      <a:pt x="111760" y="260350"/>
                    </a:cubicBezTo>
                    <a:cubicBezTo>
                      <a:pt x="102870" y="254000"/>
                      <a:pt x="93980" y="245110"/>
                      <a:pt x="90170" y="231140"/>
                    </a:cubicBezTo>
                    <a:cubicBezTo>
                      <a:pt x="81280" y="205740"/>
                      <a:pt x="78740" y="134620"/>
                      <a:pt x="91440" y="106680"/>
                    </a:cubicBezTo>
                    <a:cubicBezTo>
                      <a:pt x="100330" y="87630"/>
                      <a:pt x="120650" y="72390"/>
                      <a:pt x="134620" y="68580"/>
                    </a:cubicBezTo>
                    <a:cubicBezTo>
                      <a:pt x="146050" y="66040"/>
                      <a:pt x="160020" y="71120"/>
                      <a:pt x="170180" y="77470"/>
                    </a:cubicBezTo>
                    <a:cubicBezTo>
                      <a:pt x="179070" y="83820"/>
                      <a:pt x="185420" y="92710"/>
                      <a:pt x="190500" y="106680"/>
                    </a:cubicBezTo>
                    <a:cubicBezTo>
                      <a:pt x="199390" y="132080"/>
                      <a:pt x="209550" y="198120"/>
                      <a:pt x="199390" y="222250"/>
                    </a:cubicBezTo>
                    <a:cubicBezTo>
                      <a:pt x="193040" y="238760"/>
                      <a:pt x="177800" y="250190"/>
                      <a:pt x="163830" y="254000"/>
                    </a:cubicBezTo>
                    <a:cubicBezTo>
                      <a:pt x="149860" y="256540"/>
                      <a:pt x="128270" y="250190"/>
                      <a:pt x="118110" y="241300"/>
                    </a:cubicBezTo>
                    <a:cubicBezTo>
                      <a:pt x="109220" y="234950"/>
                      <a:pt x="105410" y="224790"/>
                      <a:pt x="101600" y="209550"/>
                    </a:cubicBezTo>
                    <a:cubicBezTo>
                      <a:pt x="93980" y="176530"/>
                      <a:pt x="87630" y="74930"/>
                      <a:pt x="104140" y="39370"/>
                    </a:cubicBezTo>
                    <a:cubicBezTo>
                      <a:pt x="113030" y="19050"/>
                      <a:pt x="130810" y="3810"/>
                      <a:pt x="147320" y="1270"/>
                    </a:cubicBezTo>
                    <a:cubicBezTo>
                      <a:pt x="162560" y="0"/>
                      <a:pt x="185420" y="10160"/>
                      <a:pt x="198120" y="27940"/>
                    </a:cubicBezTo>
                    <a:cubicBezTo>
                      <a:pt x="220980" y="62230"/>
                      <a:pt x="223520" y="191770"/>
                      <a:pt x="214630" y="228600"/>
                    </a:cubicBezTo>
                    <a:cubicBezTo>
                      <a:pt x="210820" y="245110"/>
                      <a:pt x="204470" y="252730"/>
                      <a:pt x="195580" y="260350"/>
                    </a:cubicBezTo>
                    <a:cubicBezTo>
                      <a:pt x="186690" y="266700"/>
                      <a:pt x="173990" y="273050"/>
                      <a:pt x="161290" y="270510"/>
                    </a:cubicBezTo>
                    <a:cubicBezTo>
                      <a:pt x="147320" y="267970"/>
                      <a:pt x="125730" y="254000"/>
                      <a:pt x="116840" y="234950"/>
                    </a:cubicBezTo>
                    <a:cubicBezTo>
                      <a:pt x="100330" y="203200"/>
                      <a:pt x="100330" y="107950"/>
                      <a:pt x="115570" y="73660"/>
                    </a:cubicBezTo>
                    <a:cubicBezTo>
                      <a:pt x="124460" y="54610"/>
                      <a:pt x="143510" y="38100"/>
                      <a:pt x="158750" y="35560"/>
                    </a:cubicBezTo>
                    <a:cubicBezTo>
                      <a:pt x="175260" y="34290"/>
                      <a:pt x="200660" y="46990"/>
                      <a:pt x="209550" y="62230"/>
                    </a:cubicBezTo>
                    <a:cubicBezTo>
                      <a:pt x="222250" y="81280"/>
                      <a:pt x="219710" y="130810"/>
                      <a:pt x="213360" y="151130"/>
                    </a:cubicBezTo>
                    <a:cubicBezTo>
                      <a:pt x="209550" y="162560"/>
                      <a:pt x="201930" y="171450"/>
                      <a:pt x="194310" y="176530"/>
                    </a:cubicBezTo>
                    <a:cubicBezTo>
                      <a:pt x="185420" y="182880"/>
                      <a:pt x="172720" y="185420"/>
                      <a:pt x="162560" y="185420"/>
                    </a:cubicBezTo>
                    <a:cubicBezTo>
                      <a:pt x="152400" y="184150"/>
                      <a:pt x="139700" y="180340"/>
                      <a:pt x="132080" y="172720"/>
                    </a:cubicBezTo>
                    <a:cubicBezTo>
                      <a:pt x="124460" y="166370"/>
                      <a:pt x="116840" y="156210"/>
                      <a:pt x="115570" y="146050"/>
                    </a:cubicBezTo>
                    <a:cubicBezTo>
                      <a:pt x="114300" y="132080"/>
                      <a:pt x="118110" y="109220"/>
                      <a:pt x="128270" y="99060"/>
                    </a:cubicBezTo>
                    <a:cubicBezTo>
                      <a:pt x="138430" y="88900"/>
                      <a:pt x="160020" y="82550"/>
                      <a:pt x="173990" y="85090"/>
                    </a:cubicBezTo>
                    <a:cubicBezTo>
                      <a:pt x="186690" y="86360"/>
                      <a:pt x="204470" y="101600"/>
                      <a:pt x="210820" y="113030"/>
                    </a:cubicBezTo>
                    <a:cubicBezTo>
                      <a:pt x="217170" y="123190"/>
                      <a:pt x="217170" y="135890"/>
                      <a:pt x="214630" y="146050"/>
                    </a:cubicBezTo>
                    <a:cubicBezTo>
                      <a:pt x="212090" y="154940"/>
                      <a:pt x="205740" y="166370"/>
                      <a:pt x="198120" y="172720"/>
                    </a:cubicBezTo>
                    <a:cubicBezTo>
                      <a:pt x="190500" y="180340"/>
                      <a:pt x="177800" y="184150"/>
                      <a:pt x="167640" y="185420"/>
                    </a:cubicBezTo>
                    <a:cubicBezTo>
                      <a:pt x="157480" y="185420"/>
                      <a:pt x="144780" y="182880"/>
                      <a:pt x="137160" y="176530"/>
                    </a:cubicBezTo>
                    <a:cubicBezTo>
                      <a:pt x="127000" y="168910"/>
                      <a:pt x="118110" y="151130"/>
                      <a:pt x="114300" y="134620"/>
                    </a:cubicBezTo>
                    <a:cubicBezTo>
                      <a:pt x="110490" y="114300"/>
                      <a:pt x="109220" y="78740"/>
                      <a:pt x="120650" y="62230"/>
                    </a:cubicBezTo>
                    <a:cubicBezTo>
                      <a:pt x="129540" y="48260"/>
                      <a:pt x="156210" y="34290"/>
                      <a:pt x="171450" y="35560"/>
                    </a:cubicBezTo>
                    <a:cubicBezTo>
                      <a:pt x="186690" y="38100"/>
                      <a:pt x="205740" y="54610"/>
                      <a:pt x="214630" y="73660"/>
                    </a:cubicBezTo>
                    <a:cubicBezTo>
                      <a:pt x="228600" y="106680"/>
                      <a:pt x="223520" y="198120"/>
                      <a:pt x="214630" y="228600"/>
                    </a:cubicBezTo>
                    <a:cubicBezTo>
                      <a:pt x="210820" y="243840"/>
                      <a:pt x="204470" y="252730"/>
                      <a:pt x="195580" y="260350"/>
                    </a:cubicBezTo>
                    <a:cubicBezTo>
                      <a:pt x="186690" y="266700"/>
                      <a:pt x="173990" y="273050"/>
                      <a:pt x="161290" y="270510"/>
                    </a:cubicBezTo>
                    <a:cubicBezTo>
                      <a:pt x="147320" y="267970"/>
                      <a:pt x="127000" y="255270"/>
                      <a:pt x="116840" y="234950"/>
                    </a:cubicBezTo>
                    <a:cubicBezTo>
                      <a:pt x="96520" y="198120"/>
                      <a:pt x="87630" y="77470"/>
                      <a:pt x="104140" y="39370"/>
                    </a:cubicBezTo>
                    <a:cubicBezTo>
                      <a:pt x="111760" y="19050"/>
                      <a:pt x="130810" y="3810"/>
                      <a:pt x="147320" y="1270"/>
                    </a:cubicBezTo>
                    <a:cubicBezTo>
                      <a:pt x="162560" y="0"/>
                      <a:pt x="186690" y="10160"/>
                      <a:pt x="198120" y="27940"/>
                    </a:cubicBezTo>
                    <a:cubicBezTo>
                      <a:pt x="218440" y="59690"/>
                      <a:pt x="210820" y="175260"/>
                      <a:pt x="201930" y="210820"/>
                    </a:cubicBezTo>
                    <a:cubicBezTo>
                      <a:pt x="198120" y="226060"/>
                      <a:pt x="194310" y="234950"/>
                      <a:pt x="185420" y="242570"/>
                    </a:cubicBezTo>
                    <a:cubicBezTo>
                      <a:pt x="175260" y="250190"/>
                      <a:pt x="152400" y="255270"/>
                      <a:pt x="139700" y="252730"/>
                    </a:cubicBezTo>
                    <a:cubicBezTo>
                      <a:pt x="128270" y="251460"/>
                      <a:pt x="118110" y="245110"/>
                      <a:pt x="110490" y="232410"/>
                    </a:cubicBezTo>
                    <a:cubicBezTo>
                      <a:pt x="95250" y="209550"/>
                      <a:pt x="81280" y="134620"/>
                      <a:pt x="91440" y="106680"/>
                    </a:cubicBezTo>
                    <a:cubicBezTo>
                      <a:pt x="99060" y="87630"/>
                      <a:pt x="120650" y="72390"/>
                      <a:pt x="134620" y="68580"/>
                    </a:cubicBezTo>
                    <a:cubicBezTo>
                      <a:pt x="146050" y="66040"/>
                      <a:pt x="160020" y="71120"/>
                      <a:pt x="170180" y="77470"/>
                    </a:cubicBezTo>
                    <a:cubicBezTo>
                      <a:pt x="179070" y="83820"/>
                      <a:pt x="185420" y="92710"/>
                      <a:pt x="190500" y="106680"/>
                    </a:cubicBezTo>
                    <a:cubicBezTo>
                      <a:pt x="198120" y="132080"/>
                      <a:pt x="199390" y="196850"/>
                      <a:pt x="187960" y="224790"/>
                    </a:cubicBezTo>
                    <a:cubicBezTo>
                      <a:pt x="180340" y="245110"/>
                      <a:pt x="162560" y="261620"/>
                      <a:pt x="147320" y="266700"/>
                    </a:cubicBezTo>
                    <a:cubicBezTo>
                      <a:pt x="135890" y="269240"/>
                      <a:pt x="121920" y="265430"/>
                      <a:pt x="111760" y="260350"/>
                    </a:cubicBezTo>
                    <a:cubicBezTo>
                      <a:pt x="101600" y="254000"/>
                      <a:pt x="93980" y="243840"/>
                      <a:pt x="86360" y="228600"/>
                    </a:cubicBezTo>
                    <a:cubicBezTo>
                      <a:pt x="72390" y="196850"/>
                      <a:pt x="48260" y="99060"/>
                      <a:pt x="62230" y="68580"/>
                    </a:cubicBezTo>
                    <a:cubicBezTo>
                      <a:pt x="71120" y="49530"/>
                      <a:pt x="96520" y="38100"/>
                      <a:pt x="111760" y="38100"/>
                    </a:cubicBezTo>
                    <a:cubicBezTo>
                      <a:pt x="123190" y="36830"/>
                      <a:pt x="135890" y="44450"/>
                      <a:pt x="144780" y="52070"/>
                    </a:cubicBezTo>
                    <a:cubicBezTo>
                      <a:pt x="152400" y="59690"/>
                      <a:pt x="158750" y="71120"/>
                      <a:pt x="160020" y="85090"/>
                    </a:cubicBezTo>
                    <a:cubicBezTo>
                      <a:pt x="161290" y="102870"/>
                      <a:pt x="146050" y="128270"/>
                      <a:pt x="142240" y="154940"/>
                    </a:cubicBezTo>
                    <a:cubicBezTo>
                      <a:pt x="137160" y="189230"/>
                      <a:pt x="151130" y="246380"/>
                      <a:pt x="138430" y="274320"/>
                    </a:cubicBezTo>
                    <a:cubicBezTo>
                      <a:pt x="129540" y="293370"/>
                      <a:pt x="110490" y="308610"/>
                      <a:pt x="95250" y="312420"/>
                    </a:cubicBezTo>
                    <a:cubicBezTo>
                      <a:pt x="83820" y="314960"/>
                      <a:pt x="69850" y="309880"/>
                      <a:pt x="60960" y="303530"/>
                    </a:cubicBezTo>
                    <a:cubicBezTo>
                      <a:pt x="50800" y="297180"/>
                      <a:pt x="45720" y="289560"/>
                      <a:pt x="39370" y="274320"/>
                    </a:cubicBezTo>
                    <a:cubicBezTo>
                      <a:pt x="27940" y="245110"/>
                      <a:pt x="11430" y="157480"/>
                      <a:pt x="13970" y="124460"/>
                    </a:cubicBezTo>
                    <a:cubicBezTo>
                      <a:pt x="13970" y="109220"/>
                      <a:pt x="13970" y="99060"/>
                      <a:pt x="22860" y="90170"/>
                    </a:cubicBezTo>
                    <a:cubicBezTo>
                      <a:pt x="33020" y="78740"/>
                      <a:pt x="62230" y="66040"/>
                      <a:pt x="77470" y="69850"/>
                    </a:cubicBezTo>
                    <a:cubicBezTo>
                      <a:pt x="92710" y="74930"/>
                      <a:pt x="106680" y="92710"/>
                      <a:pt x="114300" y="114300"/>
                    </a:cubicBezTo>
                    <a:cubicBezTo>
                      <a:pt x="128270" y="152400"/>
                      <a:pt x="133350" y="255270"/>
                      <a:pt x="116840" y="290830"/>
                    </a:cubicBezTo>
                    <a:cubicBezTo>
                      <a:pt x="107950" y="312420"/>
                      <a:pt x="88900" y="326390"/>
                      <a:pt x="73660" y="330200"/>
                    </a:cubicBezTo>
                    <a:cubicBezTo>
                      <a:pt x="62230" y="332740"/>
                      <a:pt x="48260" y="327660"/>
                      <a:pt x="39370" y="321310"/>
                    </a:cubicBezTo>
                    <a:cubicBezTo>
                      <a:pt x="30480" y="314960"/>
                      <a:pt x="22860" y="306070"/>
                      <a:pt x="19050" y="292100"/>
                    </a:cubicBezTo>
                    <a:cubicBezTo>
                      <a:pt x="7620" y="257810"/>
                      <a:pt x="7620" y="144780"/>
                      <a:pt x="19050" y="110490"/>
                    </a:cubicBezTo>
                    <a:cubicBezTo>
                      <a:pt x="22860" y="95250"/>
                      <a:pt x="30480" y="87630"/>
                      <a:pt x="39370" y="81280"/>
                    </a:cubicBezTo>
                    <a:cubicBezTo>
                      <a:pt x="48260" y="73660"/>
                      <a:pt x="63500" y="71120"/>
                      <a:pt x="73660" y="72390"/>
                    </a:cubicBezTo>
                    <a:cubicBezTo>
                      <a:pt x="85090" y="73660"/>
                      <a:pt x="99060" y="80010"/>
                      <a:pt x="106680" y="88900"/>
                    </a:cubicBezTo>
                    <a:cubicBezTo>
                      <a:pt x="113030" y="97790"/>
                      <a:pt x="119380" y="121920"/>
                      <a:pt x="119380" y="121920"/>
                    </a:cubicBezTo>
                  </a:path>
                </a:pathLst>
              </a:custGeom>
              <a:solidFill>
                <a:srgbClr val="F9FAFE"/>
              </a:solidFill>
              <a:ln cap="sq">
                <a:noFill/>
                <a:prstDash val="solid"/>
                <a:miter/>
              </a:ln>
            </p:spPr>
          </p:sp>
        </p:grpSp>
        <p:grpSp>
          <p:nvGrpSpPr>
            <p:cNvPr name="Group 54" id="54"/>
            <p:cNvGrpSpPr/>
            <p:nvPr/>
          </p:nvGrpSpPr>
          <p:grpSpPr>
            <a:xfrm rot="0">
              <a:off x="48847" y="1987764"/>
              <a:ext cx="188151" cy="299413"/>
              <a:chOff x="0" y="0"/>
              <a:chExt cx="264160" cy="420370"/>
            </a:xfrm>
          </p:grpSpPr>
          <p:sp>
            <p:nvSpPr>
              <p:cNvPr name="Freeform 55" id="55"/>
              <p:cNvSpPr/>
              <p:nvPr/>
            </p:nvSpPr>
            <p:spPr>
              <a:xfrm flipH="false" flipV="false" rot="0">
                <a:off x="48260" y="48260"/>
                <a:ext cx="167640" cy="326390"/>
              </a:xfrm>
              <a:custGeom>
                <a:avLst/>
                <a:gdLst/>
                <a:ahLst/>
                <a:cxnLst/>
                <a:rect r="r" b="b" t="t" l="l"/>
                <a:pathLst>
                  <a:path h="326390" w="167640">
                    <a:moveTo>
                      <a:pt x="2540" y="177800"/>
                    </a:moveTo>
                    <a:cubicBezTo>
                      <a:pt x="6350" y="38100"/>
                      <a:pt x="7620" y="27940"/>
                      <a:pt x="15240" y="19050"/>
                    </a:cubicBezTo>
                    <a:cubicBezTo>
                      <a:pt x="25400" y="10160"/>
                      <a:pt x="45720" y="0"/>
                      <a:pt x="59690" y="2540"/>
                    </a:cubicBezTo>
                    <a:cubicBezTo>
                      <a:pt x="74930" y="5080"/>
                      <a:pt x="93980" y="21590"/>
                      <a:pt x="102870" y="40640"/>
                    </a:cubicBezTo>
                    <a:cubicBezTo>
                      <a:pt x="116840" y="68580"/>
                      <a:pt x="116840" y="134620"/>
                      <a:pt x="110490" y="160020"/>
                    </a:cubicBezTo>
                    <a:cubicBezTo>
                      <a:pt x="106680" y="173990"/>
                      <a:pt x="99060" y="184150"/>
                      <a:pt x="90170" y="190500"/>
                    </a:cubicBezTo>
                    <a:cubicBezTo>
                      <a:pt x="80010" y="196850"/>
                      <a:pt x="66040" y="201930"/>
                      <a:pt x="54610" y="198120"/>
                    </a:cubicBezTo>
                    <a:cubicBezTo>
                      <a:pt x="40640" y="195580"/>
                      <a:pt x="17780" y="179070"/>
                      <a:pt x="11430" y="160020"/>
                    </a:cubicBezTo>
                    <a:cubicBezTo>
                      <a:pt x="2540" y="134620"/>
                      <a:pt x="16510" y="74930"/>
                      <a:pt x="30480" y="50800"/>
                    </a:cubicBezTo>
                    <a:cubicBezTo>
                      <a:pt x="38100" y="34290"/>
                      <a:pt x="52070" y="21590"/>
                      <a:pt x="66040" y="20320"/>
                    </a:cubicBezTo>
                    <a:cubicBezTo>
                      <a:pt x="81280" y="17780"/>
                      <a:pt x="107950" y="25400"/>
                      <a:pt x="119380" y="41910"/>
                    </a:cubicBezTo>
                    <a:cubicBezTo>
                      <a:pt x="135890" y="63500"/>
                      <a:pt x="133350" y="135890"/>
                      <a:pt x="128270" y="163830"/>
                    </a:cubicBezTo>
                    <a:cubicBezTo>
                      <a:pt x="127000" y="179070"/>
                      <a:pt x="125730" y="189230"/>
                      <a:pt x="116840" y="196850"/>
                    </a:cubicBezTo>
                    <a:cubicBezTo>
                      <a:pt x="105410" y="207010"/>
                      <a:pt x="74930" y="217170"/>
                      <a:pt x="59690" y="210820"/>
                    </a:cubicBezTo>
                    <a:cubicBezTo>
                      <a:pt x="45720" y="205740"/>
                      <a:pt x="22860" y="173990"/>
                      <a:pt x="26670" y="163830"/>
                    </a:cubicBezTo>
                    <a:cubicBezTo>
                      <a:pt x="33020" y="151130"/>
                      <a:pt x="121920" y="146050"/>
                      <a:pt x="128270" y="157480"/>
                    </a:cubicBezTo>
                    <a:cubicBezTo>
                      <a:pt x="133350" y="165100"/>
                      <a:pt x="118110" y="191770"/>
                      <a:pt x="106680" y="199390"/>
                    </a:cubicBezTo>
                    <a:cubicBezTo>
                      <a:pt x="97790" y="207010"/>
                      <a:pt x="83820" y="209550"/>
                      <a:pt x="72390" y="208280"/>
                    </a:cubicBezTo>
                    <a:cubicBezTo>
                      <a:pt x="60960" y="207010"/>
                      <a:pt x="48260" y="200660"/>
                      <a:pt x="40640" y="191770"/>
                    </a:cubicBezTo>
                    <a:cubicBezTo>
                      <a:pt x="33020" y="182880"/>
                      <a:pt x="22860" y="165100"/>
                      <a:pt x="26670" y="157480"/>
                    </a:cubicBezTo>
                    <a:cubicBezTo>
                      <a:pt x="35560" y="147320"/>
                      <a:pt x="114300" y="147320"/>
                      <a:pt x="129540" y="162560"/>
                    </a:cubicBezTo>
                    <a:cubicBezTo>
                      <a:pt x="140970" y="173990"/>
                      <a:pt x="125730" y="205740"/>
                      <a:pt x="128270" y="224790"/>
                    </a:cubicBezTo>
                    <a:cubicBezTo>
                      <a:pt x="132080" y="242570"/>
                      <a:pt x="147320" y="257810"/>
                      <a:pt x="146050" y="273050"/>
                    </a:cubicBezTo>
                    <a:cubicBezTo>
                      <a:pt x="143510" y="289560"/>
                      <a:pt x="127000" y="313690"/>
                      <a:pt x="113030" y="320040"/>
                    </a:cubicBezTo>
                    <a:cubicBezTo>
                      <a:pt x="102870" y="326390"/>
                      <a:pt x="87630" y="323850"/>
                      <a:pt x="77470" y="320040"/>
                    </a:cubicBezTo>
                    <a:cubicBezTo>
                      <a:pt x="66040" y="316230"/>
                      <a:pt x="57150" y="311150"/>
                      <a:pt x="49530" y="297180"/>
                    </a:cubicBezTo>
                    <a:cubicBezTo>
                      <a:pt x="31750" y="262890"/>
                      <a:pt x="5080" y="128270"/>
                      <a:pt x="21590" y="90170"/>
                    </a:cubicBezTo>
                    <a:cubicBezTo>
                      <a:pt x="30480" y="71120"/>
                      <a:pt x="53340" y="57150"/>
                      <a:pt x="68580" y="57150"/>
                    </a:cubicBezTo>
                    <a:cubicBezTo>
                      <a:pt x="83820" y="57150"/>
                      <a:pt x="107950" y="73660"/>
                      <a:pt x="116840" y="88900"/>
                    </a:cubicBezTo>
                    <a:cubicBezTo>
                      <a:pt x="125730" y="107950"/>
                      <a:pt x="124460" y="147320"/>
                      <a:pt x="114300" y="166370"/>
                    </a:cubicBezTo>
                    <a:cubicBezTo>
                      <a:pt x="106680" y="182880"/>
                      <a:pt x="83820" y="199390"/>
                      <a:pt x="68580" y="201930"/>
                    </a:cubicBezTo>
                    <a:cubicBezTo>
                      <a:pt x="57150" y="204470"/>
                      <a:pt x="43180" y="198120"/>
                      <a:pt x="34290" y="191770"/>
                    </a:cubicBezTo>
                    <a:cubicBezTo>
                      <a:pt x="25400" y="184150"/>
                      <a:pt x="17780" y="173990"/>
                      <a:pt x="16510" y="160020"/>
                    </a:cubicBezTo>
                    <a:cubicBezTo>
                      <a:pt x="13970" y="140970"/>
                      <a:pt x="21590" y="101600"/>
                      <a:pt x="35560" y="85090"/>
                    </a:cubicBezTo>
                    <a:cubicBezTo>
                      <a:pt x="48260" y="71120"/>
                      <a:pt x="73660" y="60960"/>
                      <a:pt x="88900" y="64770"/>
                    </a:cubicBezTo>
                    <a:cubicBezTo>
                      <a:pt x="102870" y="66040"/>
                      <a:pt x="115570" y="78740"/>
                      <a:pt x="124460" y="95250"/>
                    </a:cubicBezTo>
                    <a:cubicBezTo>
                      <a:pt x="139700" y="120650"/>
                      <a:pt x="151130" y="186690"/>
                      <a:pt x="144780" y="212090"/>
                    </a:cubicBezTo>
                    <a:cubicBezTo>
                      <a:pt x="142240" y="226060"/>
                      <a:pt x="133350" y="234950"/>
                      <a:pt x="123190" y="240030"/>
                    </a:cubicBezTo>
                    <a:cubicBezTo>
                      <a:pt x="114300" y="246380"/>
                      <a:pt x="99060" y="250190"/>
                      <a:pt x="87630" y="247650"/>
                    </a:cubicBezTo>
                    <a:cubicBezTo>
                      <a:pt x="73660" y="243840"/>
                      <a:pt x="52070" y="226060"/>
                      <a:pt x="46990" y="207010"/>
                    </a:cubicBezTo>
                    <a:cubicBezTo>
                      <a:pt x="36830" y="177800"/>
                      <a:pt x="52070" y="104140"/>
                      <a:pt x="71120" y="78740"/>
                    </a:cubicBezTo>
                    <a:cubicBezTo>
                      <a:pt x="83820" y="63500"/>
                      <a:pt x="107950" y="52070"/>
                      <a:pt x="123190" y="54610"/>
                    </a:cubicBezTo>
                    <a:cubicBezTo>
                      <a:pt x="138430" y="57150"/>
                      <a:pt x="161290" y="80010"/>
                      <a:pt x="163830" y="95250"/>
                    </a:cubicBezTo>
                    <a:cubicBezTo>
                      <a:pt x="167640" y="109220"/>
                      <a:pt x="158750" y="134620"/>
                      <a:pt x="147320" y="143510"/>
                    </a:cubicBezTo>
                    <a:cubicBezTo>
                      <a:pt x="135890" y="153670"/>
                      <a:pt x="114300" y="157480"/>
                      <a:pt x="100330" y="153670"/>
                    </a:cubicBezTo>
                    <a:cubicBezTo>
                      <a:pt x="87630" y="149860"/>
                      <a:pt x="71120" y="134620"/>
                      <a:pt x="66040" y="120650"/>
                    </a:cubicBezTo>
                    <a:cubicBezTo>
                      <a:pt x="62230" y="107950"/>
                      <a:pt x="66040" y="85090"/>
                      <a:pt x="74930" y="73660"/>
                    </a:cubicBezTo>
                    <a:cubicBezTo>
                      <a:pt x="82550" y="62230"/>
                      <a:pt x="104140" y="53340"/>
                      <a:pt x="118110" y="54610"/>
                    </a:cubicBezTo>
                    <a:cubicBezTo>
                      <a:pt x="132080" y="54610"/>
                      <a:pt x="151130" y="67310"/>
                      <a:pt x="158750" y="78740"/>
                    </a:cubicBezTo>
                    <a:cubicBezTo>
                      <a:pt x="165100" y="91440"/>
                      <a:pt x="165100" y="114300"/>
                      <a:pt x="160020" y="127000"/>
                    </a:cubicBezTo>
                    <a:cubicBezTo>
                      <a:pt x="156210" y="137160"/>
                      <a:pt x="147320" y="144780"/>
                      <a:pt x="138430" y="149860"/>
                    </a:cubicBezTo>
                    <a:cubicBezTo>
                      <a:pt x="128270" y="154940"/>
                      <a:pt x="116840" y="157480"/>
                      <a:pt x="105410" y="154940"/>
                    </a:cubicBezTo>
                    <a:cubicBezTo>
                      <a:pt x="92710" y="151130"/>
                      <a:pt x="73660" y="138430"/>
                      <a:pt x="68580" y="125730"/>
                    </a:cubicBezTo>
                    <a:cubicBezTo>
                      <a:pt x="62230" y="113030"/>
                      <a:pt x="62230" y="91440"/>
                      <a:pt x="71120" y="78740"/>
                    </a:cubicBezTo>
                    <a:cubicBezTo>
                      <a:pt x="80010" y="66040"/>
                      <a:pt x="107950" y="54610"/>
                      <a:pt x="123190" y="54610"/>
                    </a:cubicBezTo>
                    <a:cubicBezTo>
                      <a:pt x="134620" y="55880"/>
                      <a:pt x="147320" y="64770"/>
                      <a:pt x="153670" y="73660"/>
                    </a:cubicBezTo>
                    <a:cubicBezTo>
                      <a:pt x="161290" y="81280"/>
                      <a:pt x="165100" y="92710"/>
                      <a:pt x="165100" y="107950"/>
                    </a:cubicBezTo>
                    <a:cubicBezTo>
                      <a:pt x="166370" y="134620"/>
                      <a:pt x="158750" y="200660"/>
                      <a:pt x="139700" y="223520"/>
                    </a:cubicBezTo>
                    <a:cubicBezTo>
                      <a:pt x="127000" y="238760"/>
                      <a:pt x="102870" y="247650"/>
                      <a:pt x="87630" y="247650"/>
                    </a:cubicBezTo>
                    <a:cubicBezTo>
                      <a:pt x="76200" y="246380"/>
                      <a:pt x="64770" y="237490"/>
                      <a:pt x="57150" y="229870"/>
                    </a:cubicBezTo>
                    <a:cubicBezTo>
                      <a:pt x="48260" y="219710"/>
                      <a:pt x="41910" y="209550"/>
                      <a:pt x="36830" y="194310"/>
                    </a:cubicBezTo>
                    <a:cubicBezTo>
                      <a:pt x="30480" y="170180"/>
                      <a:pt x="19050" y="118110"/>
                      <a:pt x="30480" y="96520"/>
                    </a:cubicBezTo>
                    <a:cubicBezTo>
                      <a:pt x="38100" y="78740"/>
                      <a:pt x="60960" y="63500"/>
                      <a:pt x="77470" y="62230"/>
                    </a:cubicBezTo>
                    <a:cubicBezTo>
                      <a:pt x="92710" y="62230"/>
                      <a:pt x="118110" y="78740"/>
                      <a:pt x="124460" y="95250"/>
                    </a:cubicBezTo>
                    <a:cubicBezTo>
                      <a:pt x="133350" y="114300"/>
                      <a:pt x="121920" y="160020"/>
                      <a:pt x="109220" y="177800"/>
                    </a:cubicBezTo>
                    <a:cubicBezTo>
                      <a:pt x="100330" y="191770"/>
                      <a:pt x="83820" y="201930"/>
                      <a:pt x="68580" y="201930"/>
                    </a:cubicBezTo>
                    <a:cubicBezTo>
                      <a:pt x="53340" y="201930"/>
                      <a:pt x="27940" y="187960"/>
                      <a:pt x="20320" y="172720"/>
                    </a:cubicBezTo>
                    <a:cubicBezTo>
                      <a:pt x="8890" y="153670"/>
                      <a:pt x="13970" y="109220"/>
                      <a:pt x="21590" y="90170"/>
                    </a:cubicBezTo>
                    <a:cubicBezTo>
                      <a:pt x="26670" y="77470"/>
                      <a:pt x="35560" y="68580"/>
                      <a:pt x="44450" y="63500"/>
                    </a:cubicBezTo>
                    <a:cubicBezTo>
                      <a:pt x="54610" y="58420"/>
                      <a:pt x="69850" y="55880"/>
                      <a:pt x="81280" y="58420"/>
                    </a:cubicBezTo>
                    <a:cubicBezTo>
                      <a:pt x="91440" y="60960"/>
                      <a:pt x="102870" y="68580"/>
                      <a:pt x="110490" y="78740"/>
                    </a:cubicBezTo>
                    <a:cubicBezTo>
                      <a:pt x="120650" y="90170"/>
                      <a:pt x="128270" y="106680"/>
                      <a:pt x="133350" y="129540"/>
                    </a:cubicBezTo>
                    <a:cubicBezTo>
                      <a:pt x="142240" y="163830"/>
                      <a:pt x="154940" y="238760"/>
                      <a:pt x="146050" y="273050"/>
                    </a:cubicBezTo>
                    <a:cubicBezTo>
                      <a:pt x="139700" y="294640"/>
                      <a:pt x="127000" y="313690"/>
                      <a:pt x="113030" y="320040"/>
                    </a:cubicBezTo>
                    <a:cubicBezTo>
                      <a:pt x="102870" y="326390"/>
                      <a:pt x="87630" y="323850"/>
                      <a:pt x="77470" y="320040"/>
                    </a:cubicBezTo>
                    <a:cubicBezTo>
                      <a:pt x="66040" y="316230"/>
                      <a:pt x="57150" y="308610"/>
                      <a:pt x="49530" y="297180"/>
                    </a:cubicBezTo>
                    <a:cubicBezTo>
                      <a:pt x="39370" y="280670"/>
                      <a:pt x="30480" y="248920"/>
                      <a:pt x="27940" y="226060"/>
                    </a:cubicBezTo>
                    <a:cubicBezTo>
                      <a:pt x="24130" y="204470"/>
                      <a:pt x="15240" y="175260"/>
                      <a:pt x="27940" y="162560"/>
                    </a:cubicBezTo>
                    <a:cubicBezTo>
                      <a:pt x="41910" y="147320"/>
                      <a:pt x="120650" y="146050"/>
                      <a:pt x="128270" y="157480"/>
                    </a:cubicBezTo>
                    <a:cubicBezTo>
                      <a:pt x="133350" y="163830"/>
                      <a:pt x="123190" y="182880"/>
                      <a:pt x="116840" y="191770"/>
                    </a:cubicBezTo>
                    <a:cubicBezTo>
                      <a:pt x="109220" y="199390"/>
                      <a:pt x="95250" y="207010"/>
                      <a:pt x="83820" y="208280"/>
                    </a:cubicBezTo>
                    <a:cubicBezTo>
                      <a:pt x="73660" y="209550"/>
                      <a:pt x="58420" y="207010"/>
                      <a:pt x="49530" y="199390"/>
                    </a:cubicBezTo>
                    <a:cubicBezTo>
                      <a:pt x="39370" y="191770"/>
                      <a:pt x="22860" y="166370"/>
                      <a:pt x="26670" y="157480"/>
                    </a:cubicBezTo>
                    <a:cubicBezTo>
                      <a:pt x="34290" y="146050"/>
                      <a:pt x="123190" y="151130"/>
                      <a:pt x="128270" y="163830"/>
                    </a:cubicBezTo>
                    <a:cubicBezTo>
                      <a:pt x="133350" y="172720"/>
                      <a:pt x="110490" y="205740"/>
                      <a:pt x="96520" y="210820"/>
                    </a:cubicBezTo>
                    <a:cubicBezTo>
                      <a:pt x="81280" y="217170"/>
                      <a:pt x="52070" y="212090"/>
                      <a:pt x="40640" y="198120"/>
                    </a:cubicBezTo>
                    <a:cubicBezTo>
                      <a:pt x="21590" y="175260"/>
                      <a:pt x="16510" y="92710"/>
                      <a:pt x="26670" y="62230"/>
                    </a:cubicBezTo>
                    <a:cubicBezTo>
                      <a:pt x="33020" y="41910"/>
                      <a:pt x="50800" y="22860"/>
                      <a:pt x="66040" y="20320"/>
                    </a:cubicBezTo>
                    <a:cubicBezTo>
                      <a:pt x="81280" y="16510"/>
                      <a:pt x="109220" y="27940"/>
                      <a:pt x="119380" y="41910"/>
                    </a:cubicBezTo>
                    <a:cubicBezTo>
                      <a:pt x="128270" y="53340"/>
                      <a:pt x="127000" y="74930"/>
                      <a:pt x="125730" y="93980"/>
                    </a:cubicBezTo>
                    <a:cubicBezTo>
                      <a:pt x="124460" y="118110"/>
                      <a:pt x="119380" y="153670"/>
                      <a:pt x="105410" y="171450"/>
                    </a:cubicBezTo>
                    <a:cubicBezTo>
                      <a:pt x="93980" y="186690"/>
                      <a:pt x="69850" y="198120"/>
                      <a:pt x="54610" y="198120"/>
                    </a:cubicBezTo>
                    <a:cubicBezTo>
                      <a:pt x="43180" y="198120"/>
                      <a:pt x="30480" y="191770"/>
                      <a:pt x="22860" y="181610"/>
                    </a:cubicBezTo>
                    <a:cubicBezTo>
                      <a:pt x="12700" y="168910"/>
                      <a:pt x="5080" y="146050"/>
                      <a:pt x="2540" y="124460"/>
                    </a:cubicBezTo>
                    <a:cubicBezTo>
                      <a:pt x="0" y="95250"/>
                      <a:pt x="1270" y="38100"/>
                      <a:pt x="15240" y="19050"/>
                    </a:cubicBezTo>
                    <a:cubicBezTo>
                      <a:pt x="25400" y="6350"/>
                      <a:pt x="45720" y="1270"/>
                      <a:pt x="59690" y="2540"/>
                    </a:cubicBezTo>
                    <a:cubicBezTo>
                      <a:pt x="73660" y="3810"/>
                      <a:pt x="90170" y="13970"/>
                      <a:pt x="99060" y="29210"/>
                    </a:cubicBezTo>
                    <a:cubicBezTo>
                      <a:pt x="114300" y="57150"/>
                      <a:pt x="111760" y="144780"/>
                      <a:pt x="104140" y="177800"/>
                    </a:cubicBezTo>
                    <a:cubicBezTo>
                      <a:pt x="100330" y="196850"/>
                      <a:pt x="92710" y="210820"/>
                      <a:pt x="82550" y="219710"/>
                    </a:cubicBezTo>
                    <a:cubicBezTo>
                      <a:pt x="73660" y="227330"/>
                      <a:pt x="58420" y="229870"/>
                      <a:pt x="48260" y="228600"/>
                    </a:cubicBezTo>
                    <a:cubicBezTo>
                      <a:pt x="36830" y="227330"/>
                      <a:pt x="22860" y="219710"/>
                      <a:pt x="15240" y="212090"/>
                    </a:cubicBezTo>
                    <a:cubicBezTo>
                      <a:pt x="8890" y="203200"/>
                      <a:pt x="2540" y="177800"/>
                      <a:pt x="2540" y="177800"/>
                    </a:cubicBezTo>
                  </a:path>
                </a:pathLst>
              </a:custGeom>
              <a:solidFill>
                <a:srgbClr val="F9FAFE"/>
              </a:solidFill>
              <a:ln cap="sq">
                <a:noFill/>
                <a:prstDash val="solid"/>
                <a:miter/>
              </a:ln>
            </p:spPr>
          </p:sp>
        </p:grpSp>
        <p:grpSp>
          <p:nvGrpSpPr>
            <p:cNvPr name="Group 56" id="56"/>
            <p:cNvGrpSpPr/>
            <p:nvPr/>
          </p:nvGrpSpPr>
          <p:grpSpPr>
            <a:xfrm rot="0">
              <a:off x="728324" y="3465565"/>
              <a:ext cx="497514" cy="180010"/>
              <a:chOff x="0" y="0"/>
              <a:chExt cx="698500" cy="252730"/>
            </a:xfrm>
          </p:grpSpPr>
          <p:sp>
            <p:nvSpPr>
              <p:cNvPr name="Freeform 57" id="57"/>
              <p:cNvSpPr/>
              <p:nvPr/>
            </p:nvSpPr>
            <p:spPr>
              <a:xfrm flipH="false" flipV="false" rot="0">
                <a:off x="45720" y="44450"/>
                <a:ext cx="603250" cy="165100"/>
              </a:xfrm>
              <a:custGeom>
                <a:avLst/>
                <a:gdLst/>
                <a:ahLst/>
                <a:cxnLst/>
                <a:rect r="r" b="b" t="t" l="l"/>
                <a:pathLst>
                  <a:path h="165100" w="603250">
                    <a:moveTo>
                      <a:pt x="68580" y="34290"/>
                    </a:moveTo>
                    <a:cubicBezTo>
                      <a:pt x="250190" y="62230"/>
                      <a:pt x="505460" y="27940"/>
                      <a:pt x="561340" y="44450"/>
                    </a:cubicBezTo>
                    <a:cubicBezTo>
                      <a:pt x="579120" y="48260"/>
                      <a:pt x="585470" y="54610"/>
                      <a:pt x="591820" y="63500"/>
                    </a:cubicBezTo>
                    <a:cubicBezTo>
                      <a:pt x="598170" y="73660"/>
                      <a:pt x="601980" y="87630"/>
                      <a:pt x="600710" y="99060"/>
                    </a:cubicBezTo>
                    <a:cubicBezTo>
                      <a:pt x="599440" y="110490"/>
                      <a:pt x="593090" y="123190"/>
                      <a:pt x="585470" y="130810"/>
                    </a:cubicBezTo>
                    <a:cubicBezTo>
                      <a:pt x="576580" y="138430"/>
                      <a:pt x="567690" y="142240"/>
                      <a:pt x="551180" y="144780"/>
                    </a:cubicBezTo>
                    <a:cubicBezTo>
                      <a:pt x="514350" y="148590"/>
                      <a:pt x="431800" y="116840"/>
                      <a:pt x="360680" y="109220"/>
                    </a:cubicBezTo>
                    <a:cubicBezTo>
                      <a:pt x="271780" y="100330"/>
                      <a:pt x="102870" y="120650"/>
                      <a:pt x="58420" y="105410"/>
                    </a:cubicBezTo>
                    <a:cubicBezTo>
                      <a:pt x="43180" y="100330"/>
                      <a:pt x="38100" y="93980"/>
                      <a:pt x="33020" y="85090"/>
                    </a:cubicBezTo>
                    <a:cubicBezTo>
                      <a:pt x="26670" y="77470"/>
                      <a:pt x="22860" y="64770"/>
                      <a:pt x="24130" y="54610"/>
                    </a:cubicBezTo>
                    <a:cubicBezTo>
                      <a:pt x="24130" y="44450"/>
                      <a:pt x="27940" y="31750"/>
                      <a:pt x="35560" y="24130"/>
                    </a:cubicBezTo>
                    <a:cubicBezTo>
                      <a:pt x="45720" y="15240"/>
                      <a:pt x="66040" y="5080"/>
                      <a:pt x="80010" y="6350"/>
                    </a:cubicBezTo>
                    <a:cubicBezTo>
                      <a:pt x="93980" y="7620"/>
                      <a:pt x="111760" y="21590"/>
                      <a:pt x="119380" y="33020"/>
                    </a:cubicBezTo>
                    <a:cubicBezTo>
                      <a:pt x="125730" y="41910"/>
                      <a:pt x="127000" y="54610"/>
                      <a:pt x="124460" y="64770"/>
                    </a:cubicBezTo>
                    <a:cubicBezTo>
                      <a:pt x="121920" y="77470"/>
                      <a:pt x="107950" y="96520"/>
                      <a:pt x="96520" y="102870"/>
                    </a:cubicBezTo>
                    <a:cubicBezTo>
                      <a:pt x="86360" y="107950"/>
                      <a:pt x="73660" y="109220"/>
                      <a:pt x="63500" y="106680"/>
                    </a:cubicBezTo>
                    <a:cubicBezTo>
                      <a:pt x="53340" y="104140"/>
                      <a:pt x="41910" y="99060"/>
                      <a:pt x="35560" y="90170"/>
                    </a:cubicBezTo>
                    <a:cubicBezTo>
                      <a:pt x="27940" y="78740"/>
                      <a:pt x="22860" y="55880"/>
                      <a:pt x="25400" y="43180"/>
                    </a:cubicBezTo>
                    <a:cubicBezTo>
                      <a:pt x="27940" y="33020"/>
                      <a:pt x="35560" y="22860"/>
                      <a:pt x="44450" y="16510"/>
                    </a:cubicBezTo>
                    <a:cubicBezTo>
                      <a:pt x="52070" y="10160"/>
                      <a:pt x="59690" y="8890"/>
                      <a:pt x="74930" y="6350"/>
                    </a:cubicBezTo>
                    <a:cubicBezTo>
                      <a:pt x="114300" y="0"/>
                      <a:pt x="223520" y="2540"/>
                      <a:pt x="294640" y="6350"/>
                    </a:cubicBezTo>
                    <a:cubicBezTo>
                      <a:pt x="363220" y="8890"/>
                      <a:pt x="441960" y="13970"/>
                      <a:pt x="492760" y="24130"/>
                    </a:cubicBezTo>
                    <a:cubicBezTo>
                      <a:pt x="525780" y="30480"/>
                      <a:pt x="554990" y="33020"/>
                      <a:pt x="574040" y="48260"/>
                    </a:cubicBezTo>
                    <a:cubicBezTo>
                      <a:pt x="588010" y="60960"/>
                      <a:pt x="603250" y="82550"/>
                      <a:pt x="600710" y="99060"/>
                    </a:cubicBezTo>
                    <a:cubicBezTo>
                      <a:pt x="599440" y="114300"/>
                      <a:pt x="582930" y="132080"/>
                      <a:pt x="563880" y="142240"/>
                    </a:cubicBezTo>
                    <a:cubicBezTo>
                      <a:pt x="535940" y="157480"/>
                      <a:pt x="487680" y="153670"/>
                      <a:pt x="436880" y="156210"/>
                    </a:cubicBezTo>
                    <a:cubicBezTo>
                      <a:pt x="356870" y="160020"/>
                      <a:pt x="207010" y="165100"/>
                      <a:pt x="133350" y="154940"/>
                    </a:cubicBezTo>
                    <a:cubicBezTo>
                      <a:pt x="90170" y="149860"/>
                      <a:pt x="53340" y="140970"/>
                      <a:pt x="31750" y="128270"/>
                    </a:cubicBezTo>
                    <a:cubicBezTo>
                      <a:pt x="19050" y="121920"/>
                      <a:pt x="8890" y="115570"/>
                      <a:pt x="5080" y="104140"/>
                    </a:cubicBezTo>
                    <a:cubicBezTo>
                      <a:pt x="0" y="90170"/>
                      <a:pt x="2540" y="58420"/>
                      <a:pt x="12700" y="46990"/>
                    </a:cubicBezTo>
                    <a:cubicBezTo>
                      <a:pt x="24130" y="35560"/>
                      <a:pt x="68580" y="34290"/>
                      <a:pt x="68580" y="34290"/>
                    </a:cubicBezTo>
                  </a:path>
                </a:pathLst>
              </a:custGeom>
              <a:solidFill>
                <a:srgbClr val="F9FAFE"/>
              </a:solidFill>
              <a:ln cap="sq">
                <a:noFill/>
                <a:prstDash val="solid"/>
                <a:miter/>
              </a:ln>
            </p:spPr>
          </p:sp>
        </p:grpSp>
        <p:grpSp>
          <p:nvGrpSpPr>
            <p:cNvPr name="Group 58" id="58"/>
            <p:cNvGrpSpPr/>
            <p:nvPr/>
          </p:nvGrpSpPr>
          <p:grpSpPr>
            <a:xfrm rot="0">
              <a:off x="2045236" y="615529"/>
              <a:ext cx="474900" cy="551789"/>
              <a:chOff x="0" y="0"/>
              <a:chExt cx="666750" cy="774700"/>
            </a:xfrm>
          </p:grpSpPr>
          <p:sp>
            <p:nvSpPr>
              <p:cNvPr name="Freeform 59" id="59"/>
              <p:cNvSpPr/>
              <p:nvPr/>
            </p:nvSpPr>
            <p:spPr>
              <a:xfrm flipH="false" flipV="false" rot="0">
                <a:off x="49530" y="50800"/>
                <a:ext cx="566420" cy="673100"/>
              </a:xfrm>
              <a:custGeom>
                <a:avLst/>
                <a:gdLst/>
                <a:ahLst/>
                <a:cxnLst/>
                <a:rect r="r" b="b" t="t" l="l"/>
                <a:pathLst>
                  <a:path h="673100" w="566420">
                    <a:moveTo>
                      <a:pt x="1270" y="461010"/>
                    </a:moveTo>
                    <a:cubicBezTo>
                      <a:pt x="1270" y="461010"/>
                      <a:pt x="7620" y="407670"/>
                      <a:pt x="8890" y="378460"/>
                    </a:cubicBezTo>
                    <a:cubicBezTo>
                      <a:pt x="10160" y="346710"/>
                      <a:pt x="0" y="308610"/>
                      <a:pt x="7620" y="275590"/>
                    </a:cubicBezTo>
                    <a:cubicBezTo>
                      <a:pt x="16510" y="241300"/>
                      <a:pt x="38100" y="199390"/>
                      <a:pt x="63500" y="179070"/>
                    </a:cubicBezTo>
                    <a:cubicBezTo>
                      <a:pt x="87630" y="158750"/>
                      <a:pt x="121920" y="153670"/>
                      <a:pt x="152400" y="148590"/>
                    </a:cubicBezTo>
                    <a:cubicBezTo>
                      <a:pt x="180340" y="143510"/>
                      <a:pt x="212090" y="154940"/>
                      <a:pt x="240030" y="147320"/>
                    </a:cubicBezTo>
                    <a:cubicBezTo>
                      <a:pt x="266700" y="139700"/>
                      <a:pt x="290830" y="116840"/>
                      <a:pt x="314960" y="102870"/>
                    </a:cubicBezTo>
                    <a:cubicBezTo>
                      <a:pt x="334010" y="91440"/>
                      <a:pt x="369570" y="74930"/>
                      <a:pt x="370840" y="72390"/>
                    </a:cubicBezTo>
                    <a:cubicBezTo>
                      <a:pt x="370840" y="71120"/>
                      <a:pt x="370840" y="71120"/>
                      <a:pt x="370840" y="71120"/>
                    </a:cubicBezTo>
                    <a:cubicBezTo>
                      <a:pt x="370840" y="69850"/>
                      <a:pt x="374650" y="64770"/>
                      <a:pt x="375920" y="62230"/>
                    </a:cubicBezTo>
                    <a:cubicBezTo>
                      <a:pt x="377190" y="58420"/>
                      <a:pt x="377190" y="54610"/>
                      <a:pt x="379730" y="52070"/>
                    </a:cubicBezTo>
                    <a:cubicBezTo>
                      <a:pt x="379730" y="49530"/>
                      <a:pt x="381000" y="48260"/>
                      <a:pt x="382270" y="46990"/>
                    </a:cubicBezTo>
                    <a:cubicBezTo>
                      <a:pt x="383540" y="45720"/>
                      <a:pt x="383540" y="44450"/>
                      <a:pt x="384810" y="41910"/>
                    </a:cubicBezTo>
                    <a:cubicBezTo>
                      <a:pt x="386080" y="40640"/>
                      <a:pt x="389890" y="36830"/>
                      <a:pt x="392430" y="34290"/>
                    </a:cubicBezTo>
                    <a:cubicBezTo>
                      <a:pt x="394970" y="31750"/>
                      <a:pt x="397510" y="27940"/>
                      <a:pt x="398780" y="26670"/>
                    </a:cubicBezTo>
                    <a:cubicBezTo>
                      <a:pt x="400050" y="25400"/>
                      <a:pt x="402590" y="24130"/>
                      <a:pt x="403860" y="22860"/>
                    </a:cubicBezTo>
                    <a:cubicBezTo>
                      <a:pt x="405130" y="22860"/>
                      <a:pt x="406400" y="20320"/>
                      <a:pt x="407670" y="19050"/>
                    </a:cubicBezTo>
                    <a:cubicBezTo>
                      <a:pt x="410210" y="17780"/>
                      <a:pt x="414020" y="16510"/>
                      <a:pt x="416560" y="15240"/>
                    </a:cubicBezTo>
                    <a:cubicBezTo>
                      <a:pt x="420370" y="12700"/>
                      <a:pt x="422910" y="10160"/>
                      <a:pt x="426720" y="8890"/>
                    </a:cubicBezTo>
                    <a:cubicBezTo>
                      <a:pt x="427990" y="7620"/>
                      <a:pt x="429260" y="7620"/>
                      <a:pt x="431800" y="7620"/>
                    </a:cubicBezTo>
                    <a:cubicBezTo>
                      <a:pt x="433070" y="6350"/>
                      <a:pt x="434340" y="6350"/>
                      <a:pt x="435610" y="5080"/>
                    </a:cubicBezTo>
                    <a:cubicBezTo>
                      <a:pt x="439420" y="3810"/>
                      <a:pt x="443230" y="3810"/>
                      <a:pt x="447040" y="3810"/>
                    </a:cubicBezTo>
                    <a:cubicBezTo>
                      <a:pt x="450850" y="2540"/>
                      <a:pt x="454660" y="1270"/>
                      <a:pt x="457200" y="1270"/>
                    </a:cubicBezTo>
                    <a:cubicBezTo>
                      <a:pt x="459740" y="1270"/>
                      <a:pt x="461010" y="1270"/>
                      <a:pt x="462280" y="1270"/>
                    </a:cubicBezTo>
                    <a:cubicBezTo>
                      <a:pt x="464820" y="1270"/>
                      <a:pt x="466090" y="0"/>
                      <a:pt x="468630" y="0"/>
                    </a:cubicBezTo>
                    <a:cubicBezTo>
                      <a:pt x="471170" y="1270"/>
                      <a:pt x="474980" y="2540"/>
                      <a:pt x="478790" y="2540"/>
                    </a:cubicBezTo>
                    <a:cubicBezTo>
                      <a:pt x="482600" y="2540"/>
                      <a:pt x="486410" y="2540"/>
                      <a:pt x="488950" y="3810"/>
                    </a:cubicBezTo>
                    <a:cubicBezTo>
                      <a:pt x="491490" y="3810"/>
                      <a:pt x="492760" y="5080"/>
                      <a:pt x="494030" y="5080"/>
                    </a:cubicBezTo>
                    <a:cubicBezTo>
                      <a:pt x="496570" y="6350"/>
                      <a:pt x="497840" y="6350"/>
                      <a:pt x="499110" y="6350"/>
                    </a:cubicBezTo>
                    <a:cubicBezTo>
                      <a:pt x="502920" y="7620"/>
                      <a:pt x="505460" y="10160"/>
                      <a:pt x="509270" y="11430"/>
                    </a:cubicBezTo>
                    <a:cubicBezTo>
                      <a:pt x="511810" y="12700"/>
                      <a:pt x="516890" y="13970"/>
                      <a:pt x="519430" y="16510"/>
                    </a:cubicBezTo>
                    <a:cubicBezTo>
                      <a:pt x="520700" y="16510"/>
                      <a:pt x="521970" y="19050"/>
                      <a:pt x="523240" y="19050"/>
                    </a:cubicBezTo>
                    <a:cubicBezTo>
                      <a:pt x="524510" y="20320"/>
                      <a:pt x="525780" y="20320"/>
                      <a:pt x="528320" y="21590"/>
                    </a:cubicBezTo>
                    <a:cubicBezTo>
                      <a:pt x="529590" y="24130"/>
                      <a:pt x="532130" y="27940"/>
                      <a:pt x="534670" y="30480"/>
                    </a:cubicBezTo>
                    <a:cubicBezTo>
                      <a:pt x="537210" y="33020"/>
                      <a:pt x="542290" y="35560"/>
                      <a:pt x="543560" y="36830"/>
                    </a:cubicBezTo>
                    <a:cubicBezTo>
                      <a:pt x="543560" y="38100"/>
                      <a:pt x="542290" y="38100"/>
                      <a:pt x="542290" y="38100"/>
                    </a:cubicBezTo>
                    <a:cubicBezTo>
                      <a:pt x="542290" y="40640"/>
                      <a:pt x="547370" y="41910"/>
                      <a:pt x="549910" y="45720"/>
                    </a:cubicBezTo>
                    <a:cubicBezTo>
                      <a:pt x="553720" y="52070"/>
                      <a:pt x="560070" y="64770"/>
                      <a:pt x="562610" y="74930"/>
                    </a:cubicBezTo>
                    <a:cubicBezTo>
                      <a:pt x="565150" y="85090"/>
                      <a:pt x="566420" y="96520"/>
                      <a:pt x="565150" y="107950"/>
                    </a:cubicBezTo>
                    <a:cubicBezTo>
                      <a:pt x="563880" y="118110"/>
                      <a:pt x="561340" y="130810"/>
                      <a:pt x="557530" y="138430"/>
                    </a:cubicBezTo>
                    <a:cubicBezTo>
                      <a:pt x="554990" y="143510"/>
                      <a:pt x="549910" y="149860"/>
                      <a:pt x="549910" y="151130"/>
                    </a:cubicBezTo>
                    <a:cubicBezTo>
                      <a:pt x="549910" y="151130"/>
                      <a:pt x="552450" y="158750"/>
                      <a:pt x="553720" y="162560"/>
                    </a:cubicBezTo>
                    <a:cubicBezTo>
                      <a:pt x="554990" y="166370"/>
                      <a:pt x="557530" y="172720"/>
                      <a:pt x="558800" y="172720"/>
                    </a:cubicBezTo>
                    <a:cubicBezTo>
                      <a:pt x="558800" y="172720"/>
                      <a:pt x="558800" y="180340"/>
                      <a:pt x="560070" y="184150"/>
                    </a:cubicBezTo>
                    <a:cubicBezTo>
                      <a:pt x="560070" y="187960"/>
                      <a:pt x="561340" y="195580"/>
                      <a:pt x="561340" y="195580"/>
                    </a:cubicBezTo>
                    <a:cubicBezTo>
                      <a:pt x="561340" y="195580"/>
                      <a:pt x="561340" y="205740"/>
                      <a:pt x="560070" y="214630"/>
                    </a:cubicBezTo>
                    <a:cubicBezTo>
                      <a:pt x="560070" y="234950"/>
                      <a:pt x="557530" y="317500"/>
                      <a:pt x="557530" y="317500"/>
                    </a:cubicBezTo>
                    <a:cubicBezTo>
                      <a:pt x="557530" y="318770"/>
                      <a:pt x="556260" y="325120"/>
                      <a:pt x="556260" y="328930"/>
                    </a:cubicBezTo>
                    <a:cubicBezTo>
                      <a:pt x="554990" y="332740"/>
                      <a:pt x="554990" y="340360"/>
                      <a:pt x="554990" y="340360"/>
                    </a:cubicBezTo>
                    <a:cubicBezTo>
                      <a:pt x="554990" y="340360"/>
                      <a:pt x="551180" y="347980"/>
                      <a:pt x="549910" y="351790"/>
                    </a:cubicBezTo>
                    <a:cubicBezTo>
                      <a:pt x="548640" y="355600"/>
                      <a:pt x="546100" y="361950"/>
                      <a:pt x="546100" y="361950"/>
                    </a:cubicBezTo>
                    <a:cubicBezTo>
                      <a:pt x="546100" y="361950"/>
                      <a:pt x="542290" y="368300"/>
                      <a:pt x="539750" y="372110"/>
                    </a:cubicBezTo>
                    <a:cubicBezTo>
                      <a:pt x="537210" y="374650"/>
                      <a:pt x="533400" y="381000"/>
                      <a:pt x="533400" y="381000"/>
                    </a:cubicBezTo>
                    <a:cubicBezTo>
                      <a:pt x="533400" y="381000"/>
                      <a:pt x="533400" y="381000"/>
                      <a:pt x="532130" y="382270"/>
                    </a:cubicBezTo>
                    <a:cubicBezTo>
                      <a:pt x="532130" y="383540"/>
                      <a:pt x="530860" y="386080"/>
                      <a:pt x="530860" y="391160"/>
                    </a:cubicBezTo>
                    <a:cubicBezTo>
                      <a:pt x="528320" y="403860"/>
                      <a:pt x="515620" y="449580"/>
                      <a:pt x="520700" y="463550"/>
                    </a:cubicBezTo>
                    <a:cubicBezTo>
                      <a:pt x="523240" y="471170"/>
                      <a:pt x="530860" y="471170"/>
                      <a:pt x="534670" y="477520"/>
                    </a:cubicBezTo>
                    <a:cubicBezTo>
                      <a:pt x="541020" y="487680"/>
                      <a:pt x="543560" y="513080"/>
                      <a:pt x="547370" y="519430"/>
                    </a:cubicBezTo>
                    <a:cubicBezTo>
                      <a:pt x="548640" y="521970"/>
                      <a:pt x="551180" y="523240"/>
                      <a:pt x="551180" y="523240"/>
                    </a:cubicBezTo>
                    <a:cubicBezTo>
                      <a:pt x="551180" y="523240"/>
                      <a:pt x="554990" y="530860"/>
                      <a:pt x="556260" y="533400"/>
                    </a:cubicBezTo>
                    <a:cubicBezTo>
                      <a:pt x="557530" y="537210"/>
                      <a:pt x="561340" y="543560"/>
                      <a:pt x="561340" y="543560"/>
                    </a:cubicBezTo>
                    <a:cubicBezTo>
                      <a:pt x="561340" y="544830"/>
                      <a:pt x="563880" y="551180"/>
                      <a:pt x="563880" y="554990"/>
                    </a:cubicBezTo>
                    <a:cubicBezTo>
                      <a:pt x="565150" y="558800"/>
                      <a:pt x="566420" y="566420"/>
                      <a:pt x="566420" y="566420"/>
                    </a:cubicBezTo>
                    <a:cubicBezTo>
                      <a:pt x="566420" y="566420"/>
                      <a:pt x="566420" y="574040"/>
                      <a:pt x="566420" y="577850"/>
                    </a:cubicBezTo>
                    <a:cubicBezTo>
                      <a:pt x="566420" y="581660"/>
                      <a:pt x="566420" y="589280"/>
                      <a:pt x="566420" y="589280"/>
                    </a:cubicBezTo>
                    <a:cubicBezTo>
                      <a:pt x="566420" y="590550"/>
                      <a:pt x="563880" y="596900"/>
                      <a:pt x="563880" y="600710"/>
                    </a:cubicBezTo>
                    <a:cubicBezTo>
                      <a:pt x="562610" y="604520"/>
                      <a:pt x="560070" y="612140"/>
                      <a:pt x="560070" y="612140"/>
                    </a:cubicBezTo>
                    <a:cubicBezTo>
                      <a:pt x="560070" y="612140"/>
                      <a:pt x="557530" y="618490"/>
                      <a:pt x="554990" y="622300"/>
                    </a:cubicBezTo>
                    <a:cubicBezTo>
                      <a:pt x="553720" y="626110"/>
                      <a:pt x="549910" y="632460"/>
                      <a:pt x="549910" y="632460"/>
                    </a:cubicBezTo>
                    <a:cubicBezTo>
                      <a:pt x="549910" y="632460"/>
                      <a:pt x="544830" y="638810"/>
                      <a:pt x="542290" y="641350"/>
                    </a:cubicBezTo>
                    <a:cubicBezTo>
                      <a:pt x="539750" y="643890"/>
                      <a:pt x="534670" y="648970"/>
                      <a:pt x="533400" y="648970"/>
                    </a:cubicBezTo>
                    <a:cubicBezTo>
                      <a:pt x="533400" y="650240"/>
                      <a:pt x="527050" y="654050"/>
                      <a:pt x="524510" y="656590"/>
                    </a:cubicBezTo>
                    <a:cubicBezTo>
                      <a:pt x="520700" y="657860"/>
                      <a:pt x="514350" y="662940"/>
                      <a:pt x="514350" y="662940"/>
                    </a:cubicBezTo>
                    <a:cubicBezTo>
                      <a:pt x="514350" y="662940"/>
                      <a:pt x="508000" y="665480"/>
                      <a:pt x="504190" y="666750"/>
                    </a:cubicBezTo>
                    <a:cubicBezTo>
                      <a:pt x="500380" y="668020"/>
                      <a:pt x="492760" y="670560"/>
                      <a:pt x="492760" y="670560"/>
                    </a:cubicBezTo>
                    <a:cubicBezTo>
                      <a:pt x="492760" y="670560"/>
                      <a:pt x="485140" y="671830"/>
                      <a:pt x="481330" y="671830"/>
                    </a:cubicBezTo>
                    <a:cubicBezTo>
                      <a:pt x="477520" y="671830"/>
                      <a:pt x="469900" y="673100"/>
                      <a:pt x="469900" y="673100"/>
                    </a:cubicBezTo>
                    <a:cubicBezTo>
                      <a:pt x="469900" y="673100"/>
                      <a:pt x="444500" y="671830"/>
                      <a:pt x="429260" y="665480"/>
                    </a:cubicBezTo>
                    <a:cubicBezTo>
                      <a:pt x="405130" y="657860"/>
                      <a:pt x="360680" y="640080"/>
                      <a:pt x="344170" y="618490"/>
                    </a:cubicBezTo>
                    <a:cubicBezTo>
                      <a:pt x="331470" y="600710"/>
                      <a:pt x="344170" y="562610"/>
                      <a:pt x="331470" y="551180"/>
                    </a:cubicBezTo>
                    <a:cubicBezTo>
                      <a:pt x="320040" y="541020"/>
                      <a:pt x="298450" y="548640"/>
                      <a:pt x="278130" y="544830"/>
                    </a:cubicBezTo>
                    <a:cubicBezTo>
                      <a:pt x="251460" y="542290"/>
                      <a:pt x="195580" y="543560"/>
                      <a:pt x="186690" y="530860"/>
                    </a:cubicBezTo>
                    <a:cubicBezTo>
                      <a:pt x="180340" y="521970"/>
                      <a:pt x="193040" y="497840"/>
                      <a:pt x="193040" y="496570"/>
                    </a:cubicBezTo>
                    <a:cubicBezTo>
                      <a:pt x="191770" y="496570"/>
                      <a:pt x="190500" y="502920"/>
                      <a:pt x="189230" y="506730"/>
                    </a:cubicBezTo>
                    <a:cubicBezTo>
                      <a:pt x="186690" y="509270"/>
                      <a:pt x="184150" y="516890"/>
                      <a:pt x="184150" y="516890"/>
                    </a:cubicBezTo>
                    <a:cubicBezTo>
                      <a:pt x="184150" y="516890"/>
                      <a:pt x="179070" y="523240"/>
                      <a:pt x="176530" y="525780"/>
                    </a:cubicBezTo>
                    <a:cubicBezTo>
                      <a:pt x="173990" y="529590"/>
                      <a:pt x="170180" y="535940"/>
                      <a:pt x="168910" y="535940"/>
                    </a:cubicBezTo>
                    <a:cubicBezTo>
                      <a:pt x="168910" y="535940"/>
                      <a:pt x="163830" y="541020"/>
                      <a:pt x="160020" y="543560"/>
                    </a:cubicBezTo>
                    <a:cubicBezTo>
                      <a:pt x="157480" y="546100"/>
                      <a:pt x="151130" y="549910"/>
                      <a:pt x="151130" y="549910"/>
                    </a:cubicBezTo>
                    <a:cubicBezTo>
                      <a:pt x="151130" y="549910"/>
                      <a:pt x="143510" y="553720"/>
                      <a:pt x="139700" y="554990"/>
                    </a:cubicBezTo>
                    <a:cubicBezTo>
                      <a:pt x="137160" y="557530"/>
                      <a:pt x="129540" y="560070"/>
                      <a:pt x="129540" y="560070"/>
                    </a:cubicBezTo>
                    <a:cubicBezTo>
                      <a:pt x="129540" y="560070"/>
                      <a:pt x="121920" y="561340"/>
                      <a:pt x="118110" y="562610"/>
                    </a:cubicBezTo>
                    <a:cubicBezTo>
                      <a:pt x="114300" y="562610"/>
                      <a:pt x="106680" y="565150"/>
                      <a:pt x="106680" y="565150"/>
                    </a:cubicBezTo>
                    <a:cubicBezTo>
                      <a:pt x="105410" y="565150"/>
                      <a:pt x="97790" y="563880"/>
                      <a:pt x="93980" y="563880"/>
                    </a:cubicBezTo>
                    <a:cubicBezTo>
                      <a:pt x="90170" y="563880"/>
                      <a:pt x="82550" y="563880"/>
                      <a:pt x="82550" y="563880"/>
                    </a:cubicBezTo>
                    <a:cubicBezTo>
                      <a:pt x="82550" y="563880"/>
                      <a:pt x="74930" y="561340"/>
                      <a:pt x="71120" y="560070"/>
                    </a:cubicBezTo>
                    <a:cubicBezTo>
                      <a:pt x="67310" y="558800"/>
                      <a:pt x="59690" y="556260"/>
                      <a:pt x="59690" y="556260"/>
                    </a:cubicBezTo>
                    <a:cubicBezTo>
                      <a:pt x="59690" y="556260"/>
                      <a:pt x="53340" y="552450"/>
                      <a:pt x="49530" y="549910"/>
                    </a:cubicBezTo>
                    <a:cubicBezTo>
                      <a:pt x="45720" y="548640"/>
                      <a:pt x="39370" y="544830"/>
                      <a:pt x="39370" y="544830"/>
                    </a:cubicBezTo>
                    <a:cubicBezTo>
                      <a:pt x="39370" y="543560"/>
                      <a:pt x="34290" y="538480"/>
                      <a:pt x="31750" y="535940"/>
                    </a:cubicBezTo>
                    <a:cubicBezTo>
                      <a:pt x="27940" y="533400"/>
                      <a:pt x="22860" y="528320"/>
                      <a:pt x="22860" y="527050"/>
                    </a:cubicBezTo>
                    <a:cubicBezTo>
                      <a:pt x="22860" y="527050"/>
                      <a:pt x="19050" y="520700"/>
                      <a:pt x="16510" y="518160"/>
                    </a:cubicBezTo>
                    <a:cubicBezTo>
                      <a:pt x="13970" y="514350"/>
                      <a:pt x="10160" y="508000"/>
                      <a:pt x="10160" y="508000"/>
                    </a:cubicBezTo>
                    <a:cubicBezTo>
                      <a:pt x="10160" y="506730"/>
                      <a:pt x="7620" y="500380"/>
                      <a:pt x="6350" y="496570"/>
                    </a:cubicBezTo>
                    <a:cubicBezTo>
                      <a:pt x="5080" y="492760"/>
                      <a:pt x="3810" y="485140"/>
                      <a:pt x="3810" y="485140"/>
                    </a:cubicBezTo>
                    <a:cubicBezTo>
                      <a:pt x="2540" y="485140"/>
                      <a:pt x="2540" y="477520"/>
                      <a:pt x="2540" y="473710"/>
                    </a:cubicBezTo>
                    <a:cubicBezTo>
                      <a:pt x="2540" y="468630"/>
                      <a:pt x="1270" y="461010"/>
                      <a:pt x="1270" y="461010"/>
                    </a:cubicBezTo>
                  </a:path>
                </a:pathLst>
              </a:custGeom>
              <a:solidFill>
                <a:srgbClr val="7A777E"/>
              </a:solidFill>
              <a:ln cap="sq">
                <a:noFill/>
                <a:prstDash val="solid"/>
                <a:miter/>
              </a:ln>
            </p:spPr>
          </p:sp>
        </p:grpSp>
        <p:grpSp>
          <p:nvGrpSpPr>
            <p:cNvPr name="Group 60" id="60"/>
            <p:cNvGrpSpPr/>
            <p:nvPr/>
          </p:nvGrpSpPr>
          <p:grpSpPr>
            <a:xfrm rot="0">
              <a:off x="1429223" y="3406132"/>
              <a:ext cx="191769" cy="241521"/>
              <a:chOff x="0" y="0"/>
              <a:chExt cx="269240" cy="339090"/>
            </a:xfrm>
          </p:grpSpPr>
          <p:sp>
            <p:nvSpPr>
              <p:cNvPr name="Freeform 61" id="61"/>
              <p:cNvSpPr/>
              <p:nvPr/>
            </p:nvSpPr>
            <p:spPr>
              <a:xfrm flipH="false" flipV="false" rot="0">
                <a:off x="44450" y="49530"/>
                <a:ext cx="176530" cy="245110"/>
              </a:xfrm>
              <a:custGeom>
                <a:avLst/>
                <a:gdLst/>
                <a:ahLst/>
                <a:cxnLst/>
                <a:rect r="r" b="b" t="t" l="l"/>
                <a:pathLst>
                  <a:path h="245110" w="176530">
                    <a:moveTo>
                      <a:pt x="172720" y="83820"/>
                    </a:moveTo>
                    <a:cubicBezTo>
                      <a:pt x="158750" y="208280"/>
                      <a:pt x="134620" y="232410"/>
                      <a:pt x="111760" y="238760"/>
                    </a:cubicBezTo>
                    <a:cubicBezTo>
                      <a:pt x="90170" y="245110"/>
                      <a:pt x="53340" y="233680"/>
                      <a:pt x="35560" y="220980"/>
                    </a:cubicBezTo>
                    <a:cubicBezTo>
                      <a:pt x="20320" y="210820"/>
                      <a:pt x="11430" y="191770"/>
                      <a:pt x="7620" y="175260"/>
                    </a:cubicBezTo>
                    <a:cubicBezTo>
                      <a:pt x="3810" y="158750"/>
                      <a:pt x="5080" y="138430"/>
                      <a:pt x="13970" y="121920"/>
                    </a:cubicBezTo>
                    <a:cubicBezTo>
                      <a:pt x="24130" y="102870"/>
                      <a:pt x="53340" y="78740"/>
                      <a:pt x="76200" y="74930"/>
                    </a:cubicBezTo>
                    <a:cubicBezTo>
                      <a:pt x="99060" y="71120"/>
                      <a:pt x="134620" y="82550"/>
                      <a:pt x="151130" y="100330"/>
                    </a:cubicBezTo>
                    <a:cubicBezTo>
                      <a:pt x="166370" y="116840"/>
                      <a:pt x="176530" y="152400"/>
                      <a:pt x="171450" y="175260"/>
                    </a:cubicBezTo>
                    <a:cubicBezTo>
                      <a:pt x="166370" y="198120"/>
                      <a:pt x="142240" y="227330"/>
                      <a:pt x="120650" y="234950"/>
                    </a:cubicBezTo>
                    <a:cubicBezTo>
                      <a:pt x="99060" y="243840"/>
                      <a:pt x="62230" y="240030"/>
                      <a:pt x="43180" y="227330"/>
                    </a:cubicBezTo>
                    <a:cubicBezTo>
                      <a:pt x="24130" y="213360"/>
                      <a:pt x="11430" y="182880"/>
                      <a:pt x="6350" y="157480"/>
                    </a:cubicBezTo>
                    <a:cubicBezTo>
                      <a:pt x="0" y="129540"/>
                      <a:pt x="2540" y="87630"/>
                      <a:pt x="8890" y="64770"/>
                    </a:cubicBezTo>
                    <a:cubicBezTo>
                      <a:pt x="12700" y="49530"/>
                      <a:pt x="19050" y="38100"/>
                      <a:pt x="27940" y="29210"/>
                    </a:cubicBezTo>
                    <a:cubicBezTo>
                      <a:pt x="35560" y="19050"/>
                      <a:pt x="48260" y="11430"/>
                      <a:pt x="59690" y="6350"/>
                    </a:cubicBezTo>
                    <a:cubicBezTo>
                      <a:pt x="72390" y="1270"/>
                      <a:pt x="87630" y="0"/>
                      <a:pt x="100330" y="1270"/>
                    </a:cubicBezTo>
                    <a:cubicBezTo>
                      <a:pt x="113030" y="3810"/>
                      <a:pt x="127000" y="8890"/>
                      <a:pt x="137160" y="15240"/>
                    </a:cubicBezTo>
                    <a:cubicBezTo>
                      <a:pt x="147320" y="22860"/>
                      <a:pt x="157480" y="34290"/>
                      <a:pt x="163830" y="45720"/>
                    </a:cubicBezTo>
                    <a:cubicBezTo>
                      <a:pt x="168910" y="57150"/>
                      <a:pt x="172720" y="83820"/>
                      <a:pt x="172720" y="83820"/>
                    </a:cubicBezTo>
                  </a:path>
                </a:pathLst>
              </a:custGeom>
              <a:solidFill>
                <a:srgbClr val="7A777E"/>
              </a:solidFill>
              <a:ln cap="sq">
                <a:noFill/>
                <a:prstDash val="solid"/>
                <a:miter/>
              </a:ln>
            </p:spPr>
          </p:sp>
        </p:grpSp>
        <p:grpSp>
          <p:nvGrpSpPr>
            <p:cNvPr name="Group 62" id="62"/>
            <p:cNvGrpSpPr/>
            <p:nvPr/>
          </p:nvGrpSpPr>
          <p:grpSpPr>
            <a:xfrm rot="0">
              <a:off x="455904" y="2971033"/>
              <a:ext cx="945277" cy="674810"/>
              <a:chOff x="0" y="0"/>
              <a:chExt cx="1327150" cy="947420"/>
            </a:xfrm>
          </p:grpSpPr>
          <p:sp>
            <p:nvSpPr>
              <p:cNvPr name="Freeform 63" id="63"/>
              <p:cNvSpPr/>
              <p:nvPr/>
            </p:nvSpPr>
            <p:spPr>
              <a:xfrm flipH="false" flipV="false" rot="0">
                <a:off x="48260" y="48260"/>
                <a:ext cx="1226820" cy="855980"/>
              </a:xfrm>
              <a:custGeom>
                <a:avLst/>
                <a:gdLst/>
                <a:ahLst/>
                <a:cxnLst/>
                <a:rect r="r" b="b" t="t" l="l"/>
                <a:pathLst>
                  <a:path h="855980" w="1226820">
                    <a:moveTo>
                      <a:pt x="807720" y="438150"/>
                    </a:moveTo>
                    <a:cubicBezTo>
                      <a:pt x="861060" y="78740"/>
                      <a:pt x="862330" y="64770"/>
                      <a:pt x="873760" y="48260"/>
                    </a:cubicBezTo>
                    <a:cubicBezTo>
                      <a:pt x="882650" y="31750"/>
                      <a:pt x="900430" y="16510"/>
                      <a:pt x="914400" y="8890"/>
                    </a:cubicBezTo>
                    <a:cubicBezTo>
                      <a:pt x="927100" y="2540"/>
                      <a:pt x="939800" y="0"/>
                      <a:pt x="952500" y="2540"/>
                    </a:cubicBezTo>
                    <a:cubicBezTo>
                      <a:pt x="969010" y="5080"/>
                      <a:pt x="989330" y="10160"/>
                      <a:pt x="1004570" y="26670"/>
                    </a:cubicBezTo>
                    <a:cubicBezTo>
                      <a:pt x="1031240" y="57150"/>
                      <a:pt x="1052830" y="130810"/>
                      <a:pt x="1066800" y="195580"/>
                    </a:cubicBezTo>
                    <a:cubicBezTo>
                      <a:pt x="1083310" y="278130"/>
                      <a:pt x="1090930" y="425450"/>
                      <a:pt x="1082040" y="483870"/>
                    </a:cubicBezTo>
                    <a:cubicBezTo>
                      <a:pt x="1076960" y="510540"/>
                      <a:pt x="1070610" y="525780"/>
                      <a:pt x="1060450" y="539750"/>
                    </a:cubicBezTo>
                    <a:cubicBezTo>
                      <a:pt x="1051560" y="551180"/>
                      <a:pt x="1040130" y="558800"/>
                      <a:pt x="1027430" y="563880"/>
                    </a:cubicBezTo>
                    <a:cubicBezTo>
                      <a:pt x="1010920" y="568960"/>
                      <a:pt x="982980" y="568960"/>
                      <a:pt x="966470" y="563880"/>
                    </a:cubicBezTo>
                    <a:cubicBezTo>
                      <a:pt x="952500" y="558800"/>
                      <a:pt x="942340" y="549910"/>
                      <a:pt x="933450" y="541020"/>
                    </a:cubicBezTo>
                    <a:cubicBezTo>
                      <a:pt x="924560" y="530860"/>
                      <a:pt x="919480" y="521970"/>
                      <a:pt x="914400" y="504190"/>
                    </a:cubicBezTo>
                    <a:cubicBezTo>
                      <a:pt x="900430" y="463550"/>
                      <a:pt x="859790" y="330200"/>
                      <a:pt x="886460" y="289560"/>
                    </a:cubicBezTo>
                    <a:cubicBezTo>
                      <a:pt x="908050" y="256540"/>
                      <a:pt x="1003300" y="232410"/>
                      <a:pt x="1019810" y="250190"/>
                    </a:cubicBezTo>
                    <a:cubicBezTo>
                      <a:pt x="1045210" y="278130"/>
                      <a:pt x="949960" y="497840"/>
                      <a:pt x="894080" y="560070"/>
                    </a:cubicBezTo>
                    <a:cubicBezTo>
                      <a:pt x="855980" y="601980"/>
                      <a:pt x="796290" y="637540"/>
                      <a:pt x="760730" y="631190"/>
                    </a:cubicBezTo>
                    <a:cubicBezTo>
                      <a:pt x="731520" y="626110"/>
                      <a:pt x="711200" y="585470"/>
                      <a:pt x="693420" y="552450"/>
                    </a:cubicBezTo>
                    <a:cubicBezTo>
                      <a:pt x="669290" y="510540"/>
                      <a:pt x="640080" y="430530"/>
                      <a:pt x="643890" y="392430"/>
                    </a:cubicBezTo>
                    <a:cubicBezTo>
                      <a:pt x="646430" y="368300"/>
                      <a:pt x="662940" y="349250"/>
                      <a:pt x="675640" y="336550"/>
                    </a:cubicBezTo>
                    <a:cubicBezTo>
                      <a:pt x="687070" y="326390"/>
                      <a:pt x="701040" y="320040"/>
                      <a:pt x="715010" y="317500"/>
                    </a:cubicBezTo>
                    <a:cubicBezTo>
                      <a:pt x="728980" y="314960"/>
                      <a:pt x="744220" y="314960"/>
                      <a:pt x="758190" y="318770"/>
                    </a:cubicBezTo>
                    <a:cubicBezTo>
                      <a:pt x="775970" y="325120"/>
                      <a:pt x="800100" y="337820"/>
                      <a:pt x="810260" y="358140"/>
                    </a:cubicBezTo>
                    <a:cubicBezTo>
                      <a:pt x="822960" y="383540"/>
                      <a:pt x="816610" y="438150"/>
                      <a:pt x="812800" y="472440"/>
                    </a:cubicBezTo>
                    <a:cubicBezTo>
                      <a:pt x="808990" y="504190"/>
                      <a:pt x="781050" y="538480"/>
                      <a:pt x="791210" y="558800"/>
                    </a:cubicBezTo>
                    <a:cubicBezTo>
                      <a:pt x="800100" y="579120"/>
                      <a:pt x="850900" y="581660"/>
                      <a:pt x="868680" y="595630"/>
                    </a:cubicBezTo>
                    <a:cubicBezTo>
                      <a:pt x="881380" y="607060"/>
                      <a:pt x="889000" y="618490"/>
                      <a:pt x="895350" y="631190"/>
                    </a:cubicBezTo>
                    <a:cubicBezTo>
                      <a:pt x="900430" y="645160"/>
                      <a:pt x="904240" y="660400"/>
                      <a:pt x="901700" y="675640"/>
                    </a:cubicBezTo>
                    <a:cubicBezTo>
                      <a:pt x="899160" y="694690"/>
                      <a:pt x="886460" y="721360"/>
                      <a:pt x="873760" y="735330"/>
                    </a:cubicBezTo>
                    <a:cubicBezTo>
                      <a:pt x="863600" y="746760"/>
                      <a:pt x="849630" y="754380"/>
                      <a:pt x="835660" y="758190"/>
                    </a:cubicBezTo>
                    <a:cubicBezTo>
                      <a:pt x="821690" y="762000"/>
                      <a:pt x="808990" y="763270"/>
                      <a:pt x="791210" y="759460"/>
                    </a:cubicBezTo>
                    <a:cubicBezTo>
                      <a:pt x="758190" y="754380"/>
                      <a:pt x="717550" y="721360"/>
                      <a:pt x="662940" y="709930"/>
                    </a:cubicBezTo>
                    <a:cubicBezTo>
                      <a:pt x="574040" y="692150"/>
                      <a:pt x="394970" y="721360"/>
                      <a:pt x="303530" y="695960"/>
                    </a:cubicBezTo>
                    <a:cubicBezTo>
                      <a:pt x="242570" y="678180"/>
                      <a:pt x="162560" y="609600"/>
                      <a:pt x="158750" y="613410"/>
                    </a:cubicBezTo>
                    <a:cubicBezTo>
                      <a:pt x="156210" y="617220"/>
                      <a:pt x="250190" y="684530"/>
                      <a:pt x="247650" y="690880"/>
                    </a:cubicBezTo>
                    <a:cubicBezTo>
                      <a:pt x="245110" y="694690"/>
                      <a:pt x="215900" y="687070"/>
                      <a:pt x="201930" y="679450"/>
                    </a:cubicBezTo>
                    <a:cubicBezTo>
                      <a:pt x="189230" y="673100"/>
                      <a:pt x="176530" y="662940"/>
                      <a:pt x="167640" y="648970"/>
                    </a:cubicBezTo>
                    <a:cubicBezTo>
                      <a:pt x="157480" y="632460"/>
                      <a:pt x="149860" y="601980"/>
                      <a:pt x="151130" y="581660"/>
                    </a:cubicBezTo>
                    <a:cubicBezTo>
                      <a:pt x="152400" y="566420"/>
                      <a:pt x="158750" y="551180"/>
                      <a:pt x="167640" y="538480"/>
                    </a:cubicBezTo>
                    <a:cubicBezTo>
                      <a:pt x="176530" y="527050"/>
                      <a:pt x="184150" y="518160"/>
                      <a:pt x="201930" y="508000"/>
                    </a:cubicBezTo>
                    <a:cubicBezTo>
                      <a:pt x="245110" y="485140"/>
                      <a:pt x="372110" y="457200"/>
                      <a:pt x="445770" y="444500"/>
                    </a:cubicBezTo>
                    <a:cubicBezTo>
                      <a:pt x="506730" y="434340"/>
                      <a:pt x="574040" y="405130"/>
                      <a:pt x="613410" y="429260"/>
                    </a:cubicBezTo>
                    <a:cubicBezTo>
                      <a:pt x="654050" y="454660"/>
                      <a:pt x="694690" y="558800"/>
                      <a:pt x="681990" y="599440"/>
                    </a:cubicBezTo>
                    <a:cubicBezTo>
                      <a:pt x="671830" y="632460"/>
                      <a:pt x="626110" y="654050"/>
                      <a:pt x="580390" y="668020"/>
                    </a:cubicBezTo>
                    <a:cubicBezTo>
                      <a:pt x="510540" y="690880"/>
                      <a:pt x="355600" y="661670"/>
                      <a:pt x="288290" y="678180"/>
                    </a:cubicBezTo>
                    <a:cubicBezTo>
                      <a:pt x="248920" y="687070"/>
                      <a:pt x="229870" y="708660"/>
                      <a:pt x="199390" y="718820"/>
                    </a:cubicBezTo>
                    <a:cubicBezTo>
                      <a:pt x="172720" y="727710"/>
                      <a:pt x="143510" y="735330"/>
                      <a:pt x="116840" y="736600"/>
                    </a:cubicBezTo>
                    <a:cubicBezTo>
                      <a:pt x="95250" y="736600"/>
                      <a:pt x="71120" y="734060"/>
                      <a:pt x="54610" y="726440"/>
                    </a:cubicBezTo>
                    <a:cubicBezTo>
                      <a:pt x="39370" y="718820"/>
                      <a:pt x="27940" y="707390"/>
                      <a:pt x="19050" y="695960"/>
                    </a:cubicBezTo>
                    <a:cubicBezTo>
                      <a:pt x="10160" y="683260"/>
                      <a:pt x="3810" y="666750"/>
                      <a:pt x="2540" y="651510"/>
                    </a:cubicBezTo>
                    <a:cubicBezTo>
                      <a:pt x="0" y="637540"/>
                      <a:pt x="2540" y="619760"/>
                      <a:pt x="7620" y="605790"/>
                    </a:cubicBezTo>
                    <a:cubicBezTo>
                      <a:pt x="12700" y="591820"/>
                      <a:pt x="21590" y="577850"/>
                      <a:pt x="33020" y="567690"/>
                    </a:cubicBezTo>
                    <a:cubicBezTo>
                      <a:pt x="44450" y="557530"/>
                      <a:pt x="50800" y="551180"/>
                      <a:pt x="74930" y="544830"/>
                    </a:cubicBezTo>
                    <a:cubicBezTo>
                      <a:pt x="162560" y="523240"/>
                      <a:pt x="594360" y="532130"/>
                      <a:pt x="750570" y="549910"/>
                    </a:cubicBezTo>
                    <a:cubicBezTo>
                      <a:pt x="833120" y="558800"/>
                      <a:pt x="875030" y="571500"/>
                      <a:pt x="941070" y="590550"/>
                    </a:cubicBezTo>
                    <a:cubicBezTo>
                      <a:pt x="1012190" y="610870"/>
                      <a:pt x="1125220" y="642620"/>
                      <a:pt x="1163320" y="669290"/>
                    </a:cubicBezTo>
                    <a:cubicBezTo>
                      <a:pt x="1181100" y="681990"/>
                      <a:pt x="1187450" y="690880"/>
                      <a:pt x="1193800" y="706120"/>
                    </a:cubicBezTo>
                    <a:cubicBezTo>
                      <a:pt x="1201420" y="725170"/>
                      <a:pt x="1203960" y="756920"/>
                      <a:pt x="1200150" y="777240"/>
                    </a:cubicBezTo>
                    <a:cubicBezTo>
                      <a:pt x="1196340" y="792480"/>
                      <a:pt x="1187450" y="806450"/>
                      <a:pt x="1176020" y="817880"/>
                    </a:cubicBezTo>
                    <a:cubicBezTo>
                      <a:pt x="1165860" y="829310"/>
                      <a:pt x="1150620" y="838200"/>
                      <a:pt x="1136650" y="843280"/>
                    </a:cubicBezTo>
                    <a:cubicBezTo>
                      <a:pt x="1121410" y="848360"/>
                      <a:pt x="1103630" y="855980"/>
                      <a:pt x="1089660" y="848360"/>
                    </a:cubicBezTo>
                    <a:cubicBezTo>
                      <a:pt x="1061720" y="833120"/>
                      <a:pt x="1019810" y="753110"/>
                      <a:pt x="1012190" y="709930"/>
                    </a:cubicBezTo>
                    <a:cubicBezTo>
                      <a:pt x="1007110" y="675640"/>
                      <a:pt x="1029970" y="651510"/>
                      <a:pt x="1029970" y="613410"/>
                    </a:cubicBezTo>
                    <a:cubicBezTo>
                      <a:pt x="1031240" y="558800"/>
                      <a:pt x="1007110" y="482600"/>
                      <a:pt x="1003300" y="416560"/>
                    </a:cubicBezTo>
                    <a:cubicBezTo>
                      <a:pt x="998220" y="350520"/>
                      <a:pt x="994410" y="262890"/>
                      <a:pt x="1002030" y="215900"/>
                    </a:cubicBezTo>
                    <a:cubicBezTo>
                      <a:pt x="1007110" y="189230"/>
                      <a:pt x="1013460" y="170180"/>
                      <a:pt x="1022350" y="154940"/>
                    </a:cubicBezTo>
                    <a:cubicBezTo>
                      <a:pt x="1028700" y="144780"/>
                      <a:pt x="1035050" y="139700"/>
                      <a:pt x="1046480" y="133350"/>
                    </a:cubicBezTo>
                    <a:cubicBezTo>
                      <a:pt x="1061720" y="124460"/>
                      <a:pt x="1087120" y="115570"/>
                      <a:pt x="1107440" y="115570"/>
                    </a:cubicBezTo>
                    <a:cubicBezTo>
                      <a:pt x="1127760" y="116840"/>
                      <a:pt x="1151890" y="127000"/>
                      <a:pt x="1167130" y="139700"/>
                    </a:cubicBezTo>
                    <a:cubicBezTo>
                      <a:pt x="1182370" y="152400"/>
                      <a:pt x="1195070" y="175260"/>
                      <a:pt x="1200150" y="194310"/>
                    </a:cubicBezTo>
                    <a:cubicBezTo>
                      <a:pt x="1203960" y="214630"/>
                      <a:pt x="1201420" y="240030"/>
                      <a:pt x="1192530" y="257810"/>
                    </a:cubicBezTo>
                    <a:cubicBezTo>
                      <a:pt x="1184910" y="275590"/>
                      <a:pt x="1167130" y="294640"/>
                      <a:pt x="1149350" y="304800"/>
                    </a:cubicBezTo>
                    <a:cubicBezTo>
                      <a:pt x="1131570" y="313690"/>
                      <a:pt x="1103630" y="316230"/>
                      <a:pt x="1085850" y="314960"/>
                    </a:cubicBezTo>
                    <a:cubicBezTo>
                      <a:pt x="1074420" y="313690"/>
                      <a:pt x="1065530" y="311150"/>
                      <a:pt x="1055370" y="304800"/>
                    </a:cubicBezTo>
                    <a:cubicBezTo>
                      <a:pt x="1041400" y="294640"/>
                      <a:pt x="1019810" y="275590"/>
                      <a:pt x="1010920" y="257810"/>
                    </a:cubicBezTo>
                    <a:cubicBezTo>
                      <a:pt x="1003300" y="240030"/>
                      <a:pt x="1000760" y="214630"/>
                      <a:pt x="1004570" y="194310"/>
                    </a:cubicBezTo>
                    <a:cubicBezTo>
                      <a:pt x="1008380" y="175260"/>
                      <a:pt x="1024890" y="152400"/>
                      <a:pt x="1037590" y="139700"/>
                    </a:cubicBezTo>
                    <a:cubicBezTo>
                      <a:pt x="1046480" y="130810"/>
                      <a:pt x="1054100" y="127000"/>
                      <a:pt x="1065530" y="123190"/>
                    </a:cubicBezTo>
                    <a:cubicBezTo>
                      <a:pt x="1082040" y="118110"/>
                      <a:pt x="1109980" y="114300"/>
                      <a:pt x="1129030" y="119380"/>
                    </a:cubicBezTo>
                    <a:cubicBezTo>
                      <a:pt x="1148080" y="124460"/>
                      <a:pt x="1170940" y="142240"/>
                      <a:pt x="1182370" y="154940"/>
                    </a:cubicBezTo>
                    <a:cubicBezTo>
                      <a:pt x="1189990" y="165100"/>
                      <a:pt x="1193800" y="168910"/>
                      <a:pt x="1197610" y="184150"/>
                    </a:cubicBezTo>
                    <a:cubicBezTo>
                      <a:pt x="1206500" y="222250"/>
                      <a:pt x="1188720" y="334010"/>
                      <a:pt x="1195070" y="405130"/>
                    </a:cubicBezTo>
                    <a:cubicBezTo>
                      <a:pt x="1200150" y="471170"/>
                      <a:pt x="1225550" y="534670"/>
                      <a:pt x="1226820" y="596900"/>
                    </a:cubicBezTo>
                    <a:cubicBezTo>
                      <a:pt x="1226820" y="655320"/>
                      <a:pt x="1223010" y="760730"/>
                      <a:pt x="1203960" y="765810"/>
                    </a:cubicBezTo>
                    <a:cubicBezTo>
                      <a:pt x="1184910" y="769620"/>
                      <a:pt x="1115060" y="657860"/>
                      <a:pt x="1120140" y="651510"/>
                    </a:cubicBezTo>
                    <a:cubicBezTo>
                      <a:pt x="1123950" y="646430"/>
                      <a:pt x="1167130" y="671830"/>
                      <a:pt x="1181100" y="685800"/>
                    </a:cubicBezTo>
                    <a:cubicBezTo>
                      <a:pt x="1192530" y="698500"/>
                      <a:pt x="1198880" y="712470"/>
                      <a:pt x="1201420" y="728980"/>
                    </a:cubicBezTo>
                    <a:cubicBezTo>
                      <a:pt x="1205230" y="749300"/>
                      <a:pt x="1201420" y="779780"/>
                      <a:pt x="1191260" y="798830"/>
                    </a:cubicBezTo>
                    <a:cubicBezTo>
                      <a:pt x="1179830" y="817880"/>
                      <a:pt x="1155700" y="835660"/>
                      <a:pt x="1136650" y="843280"/>
                    </a:cubicBezTo>
                    <a:cubicBezTo>
                      <a:pt x="1121410" y="849630"/>
                      <a:pt x="1108710" y="850900"/>
                      <a:pt x="1089660" y="848360"/>
                    </a:cubicBezTo>
                    <a:cubicBezTo>
                      <a:pt x="1049020" y="842010"/>
                      <a:pt x="984250" y="796290"/>
                      <a:pt x="919480" y="778510"/>
                    </a:cubicBezTo>
                    <a:cubicBezTo>
                      <a:pt x="842010" y="756920"/>
                      <a:pt x="760730" y="746760"/>
                      <a:pt x="655320" y="737870"/>
                    </a:cubicBezTo>
                    <a:cubicBezTo>
                      <a:pt x="499110" y="725170"/>
                      <a:pt x="166370" y="762000"/>
                      <a:pt x="76200" y="734060"/>
                    </a:cubicBezTo>
                    <a:cubicBezTo>
                      <a:pt x="44450" y="723900"/>
                      <a:pt x="31750" y="712470"/>
                      <a:pt x="19050" y="695960"/>
                    </a:cubicBezTo>
                    <a:cubicBezTo>
                      <a:pt x="6350" y="678180"/>
                      <a:pt x="1270" y="648970"/>
                      <a:pt x="2540" y="628650"/>
                    </a:cubicBezTo>
                    <a:cubicBezTo>
                      <a:pt x="2540" y="612140"/>
                      <a:pt x="10160" y="596900"/>
                      <a:pt x="17780" y="585470"/>
                    </a:cubicBezTo>
                    <a:cubicBezTo>
                      <a:pt x="26670" y="572770"/>
                      <a:pt x="35560" y="561340"/>
                      <a:pt x="52070" y="553720"/>
                    </a:cubicBezTo>
                    <a:cubicBezTo>
                      <a:pt x="78740" y="541020"/>
                      <a:pt x="132080" y="543560"/>
                      <a:pt x="171450" y="532130"/>
                    </a:cubicBezTo>
                    <a:cubicBezTo>
                      <a:pt x="209550" y="520700"/>
                      <a:pt x="241300" y="495300"/>
                      <a:pt x="284480" y="486410"/>
                    </a:cubicBezTo>
                    <a:cubicBezTo>
                      <a:pt x="337820" y="476250"/>
                      <a:pt x="416560" y="490220"/>
                      <a:pt x="468630" y="486410"/>
                    </a:cubicBezTo>
                    <a:cubicBezTo>
                      <a:pt x="508000" y="482600"/>
                      <a:pt x="557530" y="454660"/>
                      <a:pt x="571500" y="469900"/>
                    </a:cubicBezTo>
                    <a:cubicBezTo>
                      <a:pt x="589280" y="488950"/>
                      <a:pt x="568960" y="585470"/>
                      <a:pt x="532130" y="622300"/>
                    </a:cubicBezTo>
                    <a:cubicBezTo>
                      <a:pt x="482600" y="671830"/>
                      <a:pt x="308610" y="694690"/>
                      <a:pt x="247650" y="690880"/>
                    </a:cubicBezTo>
                    <a:cubicBezTo>
                      <a:pt x="218440" y="689610"/>
                      <a:pt x="198120" y="678180"/>
                      <a:pt x="182880" y="666750"/>
                    </a:cubicBezTo>
                    <a:cubicBezTo>
                      <a:pt x="170180" y="656590"/>
                      <a:pt x="162560" y="642620"/>
                      <a:pt x="156210" y="628650"/>
                    </a:cubicBezTo>
                    <a:cubicBezTo>
                      <a:pt x="151130" y="614680"/>
                      <a:pt x="149860" y="596900"/>
                      <a:pt x="151130" y="582930"/>
                    </a:cubicBezTo>
                    <a:cubicBezTo>
                      <a:pt x="153670" y="567690"/>
                      <a:pt x="157480" y="551180"/>
                      <a:pt x="167640" y="538480"/>
                    </a:cubicBezTo>
                    <a:cubicBezTo>
                      <a:pt x="180340" y="523240"/>
                      <a:pt x="194310" y="508000"/>
                      <a:pt x="224790" y="500380"/>
                    </a:cubicBezTo>
                    <a:cubicBezTo>
                      <a:pt x="293370" y="478790"/>
                      <a:pt x="508000" y="496570"/>
                      <a:pt x="609600" y="511810"/>
                    </a:cubicBezTo>
                    <a:cubicBezTo>
                      <a:pt x="679450" y="521970"/>
                      <a:pt x="735330" y="541020"/>
                      <a:pt x="782320" y="557530"/>
                    </a:cubicBezTo>
                    <a:cubicBezTo>
                      <a:pt x="816610" y="570230"/>
                      <a:pt x="848360" y="580390"/>
                      <a:pt x="868680" y="595630"/>
                    </a:cubicBezTo>
                    <a:cubicBezTo>
                      <a:pt x="881380" y="607060"/>
                      <a:pt x="889000" y="618490"/>
                      <a:pt x="895350" y="631190"/>
                    </a:cubicBezTo>
                    <a:cubicBezTo>
                      <a:pt x="900430" y="645160"/>
                      <a:pt x="902970" y="661670"/>
                      <a:pt x="901700" y="675640"/>
                    </a:cubicBezTo>
                    <a:cubicBezTo>
                      <a:pt x="901700" y="689610"/>
                      <a:pt x="895350" y="706120"/>
                      <a:pt x="887730" y="717550"/>
                    </a:cubicBezTo>
                    <a:cubicBezTo>
                      <a:pt x="880110" y="730250"/>
                      <a:pt x="868680" y="741680"/>
                      <a:pt x="855980" y="749300"/>
                    </a:cubicBezTo>
                    <a:cubicBezTo>
                      <a:pt x="843280" y="756920"/>
                      <a:pt x="828040" y="760730"/>
                      <a:pt x="812800" y="762000"/>
                    </a:cubicBezTo>
                    <a:cubicBezTo>
                      <a:pt x="798830" y="762000"/>
                      <a:pt x="787400" y="760730"/>
                      <a:pt x="769620" y="753110"/>
                    </a:cubicBezTo>
                    <a:cubicBezTo>
                      <a:pt x="732790" y="735330"/>
                      <a:pt x="641350" y="679450"/>
                      <a:pt x="618490" y="633730"/>
                    </a:cubicBezTo>
                    <a:cubicBezTo>
                      <a:pt x="599440" y="598170"/>
                      <a:pt x="607060" y="551180"/>
                      <a:pt x="613410" y="515620"/>
                    </a:cubicBezTo>
                    <a:cubicBezTo>
                      <a:pt x="618490" y="486410"/>
                      <a:pt x="641350" y="461010"/>
                      <a:pt x="647700" y="435610"/>
                    </a:cubicBezTo>
                    <a:cubicBezTo>
                      <a:pt x="652780" y="412750"/>
                      <a:pt x="643890" y="388620"/>
                      <a:pt x="650240" y="370840"/>
                    </a:cubicBezTo>
                    <a:cubicBezTo>
                      <a:pt x="655320" y="356870"/>
                      <a:pt x="665480" y="345440"/>
                      <a:pt x="675640" y="336550"/>
                    </a:cubicBezTo>
                    <a:cubicBezTo>
                      <a:pt x="687070" y="327660"/>
                      <a:pt x="699770" y="320040"/>
                      <a:pt x="715010" y="317500"/>
                    </a:cubicBezTo>
                    <a:cubicBezTo>
                      <a:pt x="732790" y="314960"/>
                      <a:pt x="762000" y="320040"/>
                      <a:pt x="778510" y="327660"/>
                    </a:cubicBezTo>
                    <a:cubicBezTo>
                      <a:pt x="792480" y="334010"/>
                      <a:pt x="801370" y="342900"/>
                      <a:pt x="810260" y="358140"/>
                    </a:cubicBezTo>
                    <a:cubicBezTo>
                      <a:pt x="824230" y="383540"/>
                      <a:pt x="853440" y="449580"/>
                      <a:pt x="838200" y="476250"/>
                    </a:cubicBezTo>
                    <a:cubicBezTo>
                      <a:pt x="824230" y="501650"/>
                      <a:pt x="737870" y="529590"/>
                      <a:pt x="723900" y="513080"/>
                    </a:cubicBezTo>
                    <a:cubicBezTo>
                      <a:pt x="698500" y="486410"/>
                      <a:pt x="803910" y="219710"/>
                      <a:pt x="869950" y="170180"/>
                    </a:cubicBezTo>
                    <a:cubicBezTo>
                      <a:pt x="911860" y="139700"/>
                      <a:pt x="985520" y="135890"/>
                      <a:pt x="1016000" y="153670"/>
                    </a:cubicBezTo>
                    <a:cubicBezTo>
                      <a:pt x="1041400" y="168910"/>
                      <a:pt x="1045210" y="214630"/>
                      <a:pt x="1055370" y="247650"/>
                    </a:cubicBezTo>
                    <a:cubicBezTo>
                      <a:pt x="1065530" y="280670"/>
                      <a:pt x="1074420" y="313690"/>
                      <a:pt x="1078230" y="354330"/>
                    </a:cubicBezTo>
                    <a:cubicBezTo>
                      <a:pt x="1082040" y="403860"/>
                      <a:pt x="1088390" y="487680"/>
                      <a:pt x="1071880" y="523240"/>
                    </a:cubicBezTo>
                    <a:cubicBezTo>
                      <a:pt x="1061720" y="543560"/>
                      <a:pt x="1042670" y="556260"/>
                      <a:pt x="1027430" y="563880"/>
                    </a:cubicBezTo>
                    <a:cubicBezTo>
                      <a:pt x="1013460" y="568960"/>
                      <a:pt x="1000760" y="570230"/>
                      <a:pt x="986790" y="568960"/>
                    </a:cubicBezTo>
                    <a:cubicBezTo>
                      <a:pt x="969010" y="565150"/>
                      <a:pt x="944880" y="552450"/>
                      <a:pt x="933450" y="541020"/>
                    </a:cubicBezTo>
                    <a:cubicBezTo>
                      <a:pt x="923290" y="530860"/>
                      <a:pt x="918210" y="523240"/>
                      <a:pt x="914400" y="504190"/>
                    </a:cubicBezTo>
                    <a:cubicBezTo>
                      <a:pt x="899160" y="447040"/>
                      <a:pt x="930910" y="213360"/>
                      <a:pt x="910590" y="139700"/>
                    </a:cubicBezTo>
                    <a:cubicBezTo>
                      <a:pt x="900430" y="104140"/>
                      <a:pt x="867410" y="86360"/>
                      <a:pt x="867410" y="66040"/>
                    </a:cubicBezTo>
                    <a:cubicBezTo>
                      <a:pt x="866140" y="53340"/>
                      <a:pt x="875030" y="41910"/>
                      <a:pt x="883920" y="31750"/>
                    </a:cubicBezTo>
                    <a:cubicBezTo>
                      <a:pt x="895350" y="20320"/>
                      <a:pt x="915670" y="6350"/>
                      <a:pt x="933450" y="3810"/>
                    </a:cubicBezTo>
                    <a:cubicBezTo>
                      <a:pt x="951230" y="0"/>
                      <a:pt x="974090" y="3810"/>
                      <a:pt x="989330" y="15240"/>
                    </a:cubicBezTo>
                    <a:cubicBezTo>
                      <a:pt x="1007110" y="27940"/>
                      <a:pt x="1022350" y="53340"/>
                      <a:pt x="1026160" y="80010"/>
                    </a:cubicBezTo>
                    <a:cubicBezTo>
                      <a:pt x="1032510" y="118110"/>
                      <a:pt x="1002030" y="172720"/>
                      <a:pt x="993140" y="228600"/>
                    </a:cubicBezTo>
                    <a:cubicBezTo>
                      <a:pt x="981710" y="299720"/>
                      <a:pt x="988060" y="422910"/>
                      <a:pt x="969010" y="469900"/>
                    </a:cubicBezTo>
                    <a:cubicBezTo>
                      <a:pt x="960120" y="492760"/>
                      <a:pt x="947420" y="506730"/>
                      <a:pt x="932180" y="515620"/>
                    </a:cubicBezTo>
                    <a:cubicBezTo>
                      <a:pt x="916940" y="524510"/>
                      <a:pt x="892810" y="528320"/>
                      <a:pt x="873760" y="524510"/>
                    </a:cubicBezTo>
                    <a:cubicBezTo>
                      <a:pt x="855980" y="521970"/>
                      <a:pt x="835660" y="508000"/>
                      <a:pt x="824230" y="494030"/>
                    </a:cubicBezTo>
                    <a:cubicBezTo>
                      <a:pt x="814070" y="478790"/>
                      <a:pt x="807720" y="438150"/>
                      <a:pt x="807720" y="438150"/>
                    </a:cubicBezTo>
                  </a:path>
                </a:pathLst>
              </a:custGeom>
              <a:solidFill>
                <a:srgbClr val="585E69"/>
              </a:solidFill>
              <a:ln cap="sq">
                <a:noFill/>
                <a:prstDash val="solid"/>
                <a:miter/>
              </a:ln>
            </p:spPr>
          </p:sp>
        </p:grpSp>
        <p:grpSp>
          <p:nvGrpSpPr>
            <p:cNvPr name="Group 64" id="64"/>
            <p:cNvGrpSpPr/>
            <p:nvPr/>
          </p:nvGrpSpPr>
          <p:grpSpPr>
            <a:xfrm rot="0">
              <a:off x="90457" y="1265011"/>
              <a:ext cx="257803" cy="468568"/>
              <a:chOff x="0" y="0"/>
              <a:chExt cx="361950" cy="657860"/>
            </a:xfrm>
          </p:grpSpPr>
          <p:sp>
            <p:nvSpPr>
              <p:cNvPr name="Freeform 65" id="65"/>
              <p:cNvSpPr/>
              <p:nvPr/>
            </p:nvSpPr>
            <p:spPr>
              <a:xfrm flipH="false" flipV="false" rot="0">
                <a:off x="48260" y="49530"/>
                <a:ext cx="280670" cy="560070"/>
              </a:xfrm>
              <a:custGeom>
                <a:avLst/>
                <a:gdLst/>
                <a:ahLst/>
                <a:cxnLst/>
                <a:rect r="r" b="b" t="t" l="l"/>
                <a:pathLst>
                  <a:path h="560070" w="280670">
                    <a:moveTo>
                      <a:pt x="2540" y="314960"/>
                    </a:moveTo>
                    <a:cubicBezTo>
                      <a:pt x="36830" y="160020"/>
                      <a:pt x="41910" y="151130"/>
                      <a:pt x="53340" y="142240"/>
                    </a:cubicBezTo>
                    <a:cubicBezTo>
                      <a:pt x="67310" y="130810"/>
                      <a:pt x="92710" y="121920"/>
                      <a:pt x="110490" y="120650"/>
                    </a:cubicBezTo>
                    <a:cubicBezTo>
                      <a:pt x="124460" y="119380"/>
                      <a:pt x="138430" y="124460"/>
                      <a:pt x="151130" y="129540"/>
                    </a:cubicBezTo>
                    <a:cubicBezTo>
                      <a:pt x="162560" y="135890"/>
                      <a:pt x="173990" y="146050"/>
                      <a:pt x="181610" y="157480"/>
                    </a:cubicBezTo>
                    <a:cubicBezTo>
                      <a:pt x="189230" y="168910"/>
                      <a:pt x="191770" y="176530"/>
                      <a:pt x="196850" y="195580"/>
                    </a:cubicBezTo>
                    <a:cubicBezTo>
                      <a:pt x="207010" y="245110"/>
                      <a:pt x="217170" y="406400"/>
                      <a:pt x="208280" y="463550"/>
                    </a:cubicBezTo>
                    <a:cubicBezTo>
                      <a:pt x="204470" y="490220"/>
                      <a:pt x="196850" y="508000"/>
                      <a:pt x="185420" y="521970"/>
                    </a:cubicBezTo>
                    <a:cubicBezTo>
                      <a:pt x="176530" y="534670"/>
                      <a:pt x="163830" y="542290"/>
                      <a:pt x="151130" y="547370"/>
                    </a:cubicBezTo>
                    <a:cubicBezTo>
                      <a:pt x="137160" y="552450"/>
                      <a:pt x="121920" y="553720"/>
                      <a:pt x="107950" y="552450"/>
                    </a:cubicBezTo>
                    <a:cubicBezTo>
                      <a:pt x="93980" y="549910"/>
                      <a:pt x="78740" y="544830"/>
                      <a:pt x="67310" y="537210"/>
                    </a:cubicBezTo>
                    <a:cubicBezTo>
                      <a:pt x="55880" y="528320"/>
                      <a:pt x="46990" y="523240"/>
                      <a:pt x="39370" y="504190"/>
                    </a:cubicBezTo>
                    <a:cubicBezTo>
                      <a:pt x="19050" y="455930"/>
                      <a:pt x="20320" y="250190"/>
                      <a:pt x="25400" y="194310"/>
                    </a:cubicBezTo>
                    <a:cubicBezTo>
                      <a:pt x="27940" y="172720"/>
                      <a:pt x="27940" y="165100"/>
                      <a:pt x="36830" y="151130"/>
                    </a:cubicBezTo>
                    <a:cubicBezTo>
                      <a:pt x="45720" y="134620"/>
                      <a:pt x="68580" y="115570"/>
                      <a:pt x="86360" y="107950"/>
                    </a:cubicBezTo>
                    <a:cubicBezTo>
                      <a:pt x="100330" y="101600"/>
                      <a:pt x="114300" y="99060"/>
                      <a:pt x="129540" y="102870"/>
                    </a:cubicBezTo>
                    <a:cubicBezTo>
                      <a:pt x="148590" y="105410"/>
                      <a:pt x="173990" y="118110"/>
                      <a:pt x="187960" y="133350"/>
                    </a:cubicBezTo>
                    <a:cubicBezTo>
                      <a:pt x="201930" y="148590"/>
                      <a:pt x="207010" y="165100"/>
                      <a:pt x="212090" y="194310"/>
                    </a:cubicBezTo>
                    <a:cubicBezTo>
                      <a:pt x="222250" y="257810"/>
                      <a:pt x="228600" y="452120"/>
                      <a:pt x="201930" y="506730"/>
                    </a:cubicBezTo>
                    <a:cubicBezTo>
                      <a:pt x="190500" y="532130"/>
                      <a:pt x="171450" y="543560"/>
                      <a:pt x="152400" y="551180"/>
                    </a:cubicBezTo>
                    <a:cubicBezTo>
                      <a:pt x="132080" y="558800"/>
                      <a:pt x="104140" y="558800"/>
                      <a:pt x="85090" y="551180"/>
                    </a:cubicBezTo>
                    <a:cubicBezTo>
                      <a:pt x="66040" y="543560"/>
                      <a:pt x="44450" y="523240"/>
                      <a:pt x="35560" y="506730"/>
                    </a:cubicBezTo>
                    <a:cubicBezTo>
                      <a:pt x="26670" y="494030"/>
                      <a:pt x="20320" y="480060"/>
                      <a:pt x="24130" y="463550"/>
                    </a:cubicBezTo>
                    <a:cubicBezTo>
                      <a:pt x="30480" y="436880"/>
                      <a:pt x="100330" y="401320"/>
                      <a:pt x="102870" y="370840"/>
                    </a:cubicBezTo>
                    <a:cubicBezTo>
                      <a:pt x="104140" y="345440"/>
                      <a:pt x="64770" y="330200"/>
                      <a:pt x="55880" y="295910"/>
                    </a:cubicBezTo>
                    <a:cubicBezTo>
                      <a:pt x="40640" y="240030"/>
                      <a:pt x="44450" y="99060"/>
                      <a:pt x="66040" y="52070"/>
                    </a:cubicBezTo>
                    <a:cubicBezTo>
                      <a:pt x="77470" y="27940"/>
                      <a:pt x="99060" y="15240"/>
                      <a:pt x="116840" y="7620"/>
                    </a:cubicBezTo>
                    <a:cubicBezTo>
                      <a:pt x="132080" y="0"/>
                      <a:pt x="148590" y="0"/>
                      <a:pt x="162560" y="1270"/>
                    </a:cubicBezTo>
                    <a:cubicBezTo>
                      <a:pt x="177800" y="3810"/>
                      <a:pt x="193040" y="8890"/>
                      <a:pt x="205740" y="17780"/>
                    </a:cubicBezTo>
                    <a:cubicBezTo>
                      <a:pt x="218440" y="26670"/>
                      <a:pt x="229870" y="39370"/>
                      <a:pt x="236220" y="52070"/>
                    </a:cubicBezTo>
                    <a:cubicBezTo>
                      <a:pt x="243840" y="66040"/>
                      <a:pt x="243840" y="74930"/>
                      <a:pt x="247650" y="96520"/>
                    </a:cubicBezTo>
                    <a:cubicBezTo>
                      <a:pt x="256540" y="162560"/>
                      <a:pt x="280670" y="422910"/>
                      <a:pt x="259080" y="490220"/>
                    </a:cubicBezTo>
                    <a:cubicBezTo>
                      <a:pt x="251460" y="516890"/>
                      <a:pt x="238760" y="528320"/>
                      <a:pt x="222250" y="539750"/>
                    </a:cubicBezTo>
                    <a:cubicBezTo>
                      <a:pt x="205740" y="549910"/>
                      <a:pt x="182880" y="556260"/>
                      <a:pt x="162560" y="556260"/>
                    </a:cubicBezTo>
                    <a:cubicBezTo>
                      <a:pt x="143510" y="554990"/>
                      <a:pt x="120650" y="546100"/>
                      <a:pt x="105410" y="533400"/>
                    </a:cubicBezTo>
                    <a:cubicBezTo>
                      <a:pt x="90170" y="520700"/>
                      <a:pt x="77470" y="499110"/>
                      <a:pt x="73660" y="480060"/>
                    </a:cubicBezTo>
                    <a:cubicBezTo>
                      <a:pt x="68580" y="461010"/>
                      <a:pt x="73660" y="434340"/>
                      <a:pt x="80010" y="419100"/>
                    </a:cubicBezTo>
                    <a:cubicBezTo>
                      <a:pt x="83820" y="407670"/>
                      <a:pt x="87630" y="401320"/>
                      <a:pt x="96520" y="393700"/>
                    </a:cubicBezTo>
                    <a:cubicBezTo>
                      <a:pt x="109220" y="382270"/>
                      <a:pt x="135890" y="368300"/>
                      <a:pt x="151130" y="364490"/>
                    </a:cubicBezTo>
                    <a:cubicBezTo>
                      <a:pt x="162560" y="360680"/>
                      <a:pt x="172720" y="361950"/>
                      <a:pt x="182880" y="363220"/>
                    </a:cubicBezTo>
                    <a:cubicBezTo>
                      <a:pt x="193040" y="365760"/>
                      <a:pt x="201930" y="367030"/>
                      <a:pt x="212090" y="373380"/>
                    </a:cubicBezTo>
                    <a:cubicBezTo>
                      <a:pt x="226060" y="382270"/>
                      <a:pt x="246380" y="400050"/>
                      <a:pt x="255270" y="417830"/>
                    </a:cubicBezTo>
                    <a:cubicBezTo>
                      <a:pt x="262890" y="435610"/>
                      <a:pt x="266700" y="461010"/>
                      <a:pt x="261620" y="480060"/>
                    </a:cubicBezTo>
                    <a:cubicBezTo>
                      <a:pt x="257810" y="499110"/>
                      <a:pt x="245110" y="519430"/>
                      <a:pt x="229870" y="532130"/>
                    </a:cubicBezTo>
                    <a:cubicBezTo>
                      <a:pt x="215900" y="544830"/>
                      <a:pt x="193040" y="554990"/>
                      <a:pt x="172720" y="556260"/>
                    </a:cubicBezTo>
                    <a:cubicBezTo>
                      <a:pt x="153670" y="557530"/>
                      <a:pt x="128270" y="547370"/>
                      <a:pt x="113030" y="539750"/>
                    </a:cubicBezTo>
                    <a:cubicBezTo>
                      <a:pt x="102870" y="533400"/>
                      <a:pt x="97790" y="528320"/>
                      <a:pt x="91440" y="518160"/>
                    </a:cubicBezTo>
                    <a:cubicBezTo>
                      <a:pt x="81280" y="504190"/>
                      <a:pt x="76200" y="485140"/>
                      <a:pt x="71120" y="459740"/>
                    </a:cubicBezTo>
                    <a:cubicBezTo>
                      <a:pt x="62230" y="419100"/>
                      <a:pt x="58420" y="355600"/>
                      <a:pt x="55880" y="297180"/>
                    </a:cubicBezTo>
                    <a:cubicBezTo>
                      <a:pt x="52070" y="228600"/>
                      <a:pt x="46990" y="118110"/>
                      <a:pt x="58420" y="73660"/>
                    </a:cubicBezTo>
                    <a:cubicBezTo>
                      <a:pt x="63500" y="54610"/>
                      <a:pt x="69850" y="44450"/>
                      <a:pt x="78740" y="33020"/>
                    </a:cubicBezTo>
                    <a:cubicBezTo>
                      <a:pt x="88900" y="21590"/>
                      <a:pt x="102870" y="12700"/>
                      <a:pt x="116840" y="7620"/>
                    </a:cubicBezTo>
                    <a:cubicBezTo>
                      <a:pt x="130810" y="1270"/>
                      <a:pt x="148590" y="0"/>
                      <a:pt x="162560" y="1270"/>
                    </a:cubicBezTo>
                    <a:cubicBezTo>
                      <a:pt x="177800" y="3810"/>
                      <a:pt x="193040" y="8890"/>
                      <a:pt x="205740" y="17780"/>
                    </a:cubicBezTo>
                    <a:cubicBezTo>
                      <a:pt x="218440" y="26670"/>
                      <a:pt x="229870" y="39370"/>
                      <a:pt x="236220" y="52070"/>
                    </a:cubicBezTo>
                    <a:cubicBezTo>
                      <a:pt x="243840" y="66040"/>
                      <a:pt x="245110" y="74930"/>
                      <a:pt x="247650" y="96520"/>
                    </a:cubicBezTo>
                    <a:cubicBezTo>
                      <a:pt x="254000" y="161290"/>
                      <a:pt x="267970" y="397510"/>
                      <a:pt x="234950" y="472440"/>
                    </a:cubicBezTo>
                    <a:cubicBezTo>
                      <a:pt x="215900" y="513080"/>
                      <a:pt x="156210" y="553720"/>
                      <a:pt x="153670" y="551180"/>
                    </a:cubicBezTo>
                    <a:cubicBezTo>
                      <a:pt x="151130" y="548640"/>
                      <a:pt x="209550" y="461010"/>
                      <a:pt x="213360" y="463550"/>
                    </a:cubicBezTo>
                    <a:cubicBezTo>
                      <a:pt x="215900" y="464820"/>
                      <a:pt x="203200" y="510540"/>
                      <a:pt x="189230" y="525780"/>
                    </a:cubicBezTo>
                    <a:cubicBezTo>
                      <a:pt x="175260" y="541020"/>
                      <a:pt x="151130" y="554990"/>
                      <a:pt x="129540" y="557530"/>
                    </a:cubicBezTo>
                    <a:cubicBezTo>
                      <a:pt x="109220" y="560070"/>
                      <a:pt x="82550" y="552450"/>
                      <a:pt x="64770" y="541020"/>
                    </a:cubicBezTo>
                    <a:cubicBezTo>
                      <a:pt x="48260" y="529590"/>
                      <a:pt x="35560" y="514350"/>
                      <a:pt x="26670" y="486410"/>
                    </a:cubicBezTo>
                    <a:cubicBezTo>
                      <a:pt x="8890" y="422910"/>
                      <a:pt x="10160" y="208280"/>
                      <a:pt x="36830" y="151130"/>
                    </a:cubicBezTo>
                    <a:cubicBezTo>
                      <a:pt x="48260" y="125730"/>
                      <a:pt x="68580" y="115570"/>
                      <a:pt x="86360" y="107950"/>
                    </a:cubicBezTo>
                    <a:cubicBezTo>
                      <a:pt x="100330" y="101600"/>
                      <a:pt x="115570" y="100330"/>
                      <a:pt x="129540" y="102870"/>
                    </a:cubicBezTo>
                    <a:cubicBezTo>
                      <a:pt x="144780" y="104140"/>
                      <a:pt x="160020" y="110490"/>
                      <a:pt x="171450" y="118110"/>
                    </a:cubicBezTo>
                    <a:cubicBezTo>
                      <a:pt x="182880" y="125730"/>
                      <a:pt x="194310" y="138430"/>
                      <a:pt x="200660" y="151130"/>
                    </a:cubicBezTo>
                    <a:cubicBezTo>
                      <a:pt x="207010" y="163830"/>
                      <a:pt x="209550" y="173990"/>
                      <a:pt x="212090" y="194310"/>
                    </a:cubicBezTo>
                    <a:cubicBezTo>
                      <a:pt x="217170" y="245110"/>
                      <a:pt x="219710" y="406400"/>
                      <a:pt x="208280" y="463550"/>
                    </a:cubicBezTo>
                    <a:cubicBezTo>
                      <a:pt x="203200" y="490220"/>
                      <a:pt x="196850" y="508000"/>
                      <a:pt x="185420" y="521970"/>
                    </a:cubicBezTo>
                    <a:cubicBezTo>
                      <a:pt x="176530" y="534670"/>
                      <a:pt x="163830" y="542290"/>
                      <a:pt x="151130" y="547370"/>
                    </a:cubicBezTo>
                    <a:cubicBezTo>
                      <a:pt x="137160" y="551180"/>
                      <a:pt x="121920" y="553720"/>
                      <a:pt x="107950" y="552450"/>
                    </a:cubicBezTo>
                    <a:cubicBezTo>
                      <a:pt x="93980" y="549910"/>
                      <a:pt x="78740" y="544830"/>
                      <a:pt x="67310" y="537210"/>
                    </a:cubicBezTo>
                    <a:cubicBezTo>
                      <a:pt x="55880" y="528320"/>
                      <a:pt x="46990" y="523240"/>
                      <a:pt x="39370" y="504190"/>
                    </a:cubicBezTo>
                    <a:cubicBezTo>
                      <a:pt x="19050" y="455930"/>
                      <a:pt x="16510" y="250190"/>
                      <a:pt x="24130" y="196850"/>
                    </a:cubicBezTo>
                    <a:cubicBezTo>
                      <a:pt x="27940" y="176530"/>
                      <a:pt x="30480" y="168910"/>
                      <a:pt x="39370" y="157480"/>
                    </a:cubicBezTo>
                    <a:cubicBezTo>
                      <a:pt x="49530" y="143510"/>
                      <a:pt x="72390" y="128270"/>
                      <a:pt x="90170" y="123190"/>
                    </a:cubicBezTo>
                    <a:cubicBezTo>
                      <a:pt x="102870" y="118110"/>
                      <a:pt x="116840" y="118110"/>
                      <a:pt x="130810" y="123190"/>
                    </a:cubicBezTo>
                    <a:cubicBezTo>
                      <a:pt x="147320" y="128270"/>
                      <a:pt x="170180" y="142240"/>
                      <a:pt x="181610" y="157480"/>
                    </a:cubicBezTo>
                    <a:cubicBezTo>
                      <a:pt x="193040" y="172720"/>
                      <a:pt x="195580" y="193040"/>
                      <a:pt x="196850" y="217170"/>
                    </a:cubicBezTo>
                    <a:cubicBezTo>
                      <a:pt x="196850" y="255270"/>
                      <a:pt x="177800" y="332740"/>
                      <a:pt x="163830" y="363220"/>
                    </a:cubicBezTo>
                    <a:cubicBezTo>
                      <a:pt x="157480" y="378460"/>
                      <a:pt x="149860" y="387350"/>
                      <a:pt x="139700" y="394970"/>
                    </a:cubicBezTo>
                    <a:cubicBezTo>
                      <a:pt x="129540" y="403860"/>
                      <a:pt x="116840" y="410210"/>
                      <a:pt x="102870" y="412750"/>
                    </a:cubicBezTo>
                    <a:cubicBezTo>
                      <a:pt x="85090" y="415290"/>
                      <a:pt x="59690" y="411480"/>
                      <a:pt x="43180" y="402590"/>
                    </a:cubicBezTo>
                    <a:cubicBezTo>
                      <a:pt x="26670" y="392430"/>
                      <a:pt x="11430" y="372110"/>
                      <a:pt x="5080" y="355600"/>
                    </a:cubicBezTo>
                    <a:cubicBezTo>
                      <a:pt x="0" y="342900"/>
                      <a:pt x="2540" y="314960"/>
                      <a:pt x="2540" y="314960"/>
                    </a:cubicBezTo>
                  </a:path>
                </a:pathLst>
              </a:custGeom>
              <a:solidFill>
                <a:srgbClr val="FFFFFF"/>
              </a:solidFill>
              <a:ln cap="sq">
                <a:noFill/>
                <a:prstDash val="solid"/>
                <a:miter/>
              </a:ln>
            </p:spPr>
          </p:sp>
        </p:grpSp>
        <p:grpSp>
          <p:nvGrpSpPr>
            <p:cNvPr name="Group 66" id="66"/>
            <p:cNvGrpSpPr/>
            <p:nvPr/>
          </p:nvGrpSpPr>
          <p:grpSpPr>
            <a:xfrm rot="0">
              <a:off x="96789" y="2279036"/>
              <a:ext cx="223429" cy="411580"/>
              <a:chOff x="0" y="0"/>
              <a:chExt cx="313690" cy="577850"/>
            </a:xfrm>
          </p:grpSpPr>
          <p:sp>
            <p:nvSpPr>
              <p:cNvPr name="Freeform 67" id="67"/>
              <p:cNvSpPr/>
              <p:nvPr/>
            </p:nvSpPr>
            <p:spPr>
              <a:xfrm flipH="false" flipV="false" rot="0">
                <a:off x="36830" y="49530"/>
                <a:ext cx="233680" cy="478790"/>
              </a:xfrm>
              <a:custGeom>
                <a:avLst/>
                <a:gdLst/>
                <a:ahLst/>
                <a:cxnLst/>
                <a:rect r="r" b="b" t="t" l="l"/>
                <a:pathLst>
                  <a:path h="478790" w="233680">
                    <a:moveTo>
                      <a:pt x="222250" y="191770"/>
                    </a:moveTo>
                    <a:cubicBezTo>
                      <a:pt x="208280" y="448310"/>
                      <a:pt x="198120" y="454660"/>
                      <a:pt x="186690" y="462280"/>
                    </a:cubicBezTo>
                    <a:cubicBezTo>
                      <a:pt x="176530" y="469900"/>
                      <a:pt x="161290" y="476250"/>
                      <a:pt x="148590" y="477520"/>
                    </a:cubicBezTo>
                    <a:cubicBezTo>
                      <a:pt x="134620" y="478790"/>
                      <a:pt x="119380" y="477520"/>
                      <a:pt x="106680" y="472440"/>
                    </a:cubicBezTo>
                    <a:cubicBezTo>
                      <a:pt x="93980" y="467360"/>
                      <a:pt x="81280" y="458470"/>
                      <a:pt x="72390" y="448310"/>
                    </a:cubicBezTo>
                    <a:cubicBezTo>
                      <a:pt x="63500" y="438150"/>
                      <a:pt x="58420" y="430530"/>
                      <a:pt x="53340" y="411480"/>
                    </a:cubicBezTo>
                    <a:cubicBezTo>
                      <a:pt x="35560" y="358140"/>
                      <a:pt x="10160" y="143510"/>
                      <a:pt x="15240" y="86360"/>
                    </a:cubicBezTo>
                    <a:cubicBezTo>
                      <a:pt x="17780" y="66040"/>
                      <a:pt x="21590" y="57150"/>
                      <a:pt x="27940" y="45720"/>
                    </a:cubicBezTo>
                    <a:cubicBezTo>
                      <a:pt x="35560" y="33020"/>
                      <a:pt x="46990" y="21590"/>
                      <a:pt x="58420" y="13970"/>
                    </a:cubicBezTo>
                    <a:cubicBezTo>
                      <a:pt x="71120" y="7620"/>
                      <a:pt x="86360" y="2540"/>
                      <a:pt x="100330" y="1270"/>
                    </a:cubicBezTo>
                    <a:cubicBezTo>
                      <a:pt x="114300" y="0"/>
                      <a:pt x="129540" y="1270"/>
                      <a:pt x="142240" y="8890"/>
                    </a:cubicBezTo>
                    <a:cubicBezTo>
                      <a:pt x="158750" y="17780"/>
                      <a:pt x="177800" y="29210"/>
                      <a:pt x="187960" y="53340"/>
                    </a:cubicBezTo>
                    <a:cubicBezTo>
                      <a:pt x="210820" y="104140"/>
                      <a:pt x="204470" y="266700"/>
                      <a:pt x="196850" y="322580"/>
                    </a:cubicBezTo>
                    <a:cubicBezTo>
                      <a:pt x="193040" y="347980"/>
                      <a:pt x="189230" y="363220"/>
                      <a:pt x="177800" y="377190"/>
                    </a:cubicBezTo>
                    <a:cubicBezTo>
                      <a:pt x="166370" y="392430"/>
                      <a:pt x="147320" y="405130"/>
                      <a:pt x="129540" y="410210"/>
                    </a:cubicBezTo>
                    <a:cubicBezTo>
                      <a:pt x="111760" y="415290"/>
                      <a:pt x="87630" y="414020"/>
                      <a:pt x="71120" y="407670"/>
                    </a:cubicBezTo>
                    <a:cubicBezTo>
                      <a:pt x="53340" y="400050"/>
                      <a:pt x="35560" y="387350"/>
                      <a:pt x="26670" y="369570"/>
                    </a:cubicBezTo>
                    <a:cubicBezTo>
                      <a:pt x="16510" y="347980"/>
                      <a:pt x="11430" y="307340"/>
                      <a:pt x="21590" y="284480"/>
                    </a:cubicBezTo>
                    <a:cubicBezTo>
                      <a:pt x="33020" y="261620"/>
                      <a:pt x="64770" y="236220"/>
                      <a:pt x="90170" y="232410"/>
                    </a:cubicBezTo>
                    <a:cubicBezTo>
                      <a:pt x="115570" y="227330"/>
                      <a:pt x="153670" y="241300"/>
                      <a:pt x="171450" y="259080"/>
                    </a:cubicBezTo>
                    <a:cubicBezTo>
                      <a:pt x="189230" y="278130"/>
                      <a:pt x="198120" y="318770"/>
                      <a:pt x="194310" y="341630"/>
                    </a:cubicBezTo>
                    <a:cubicBezTo>
                      <a:pt x="191770" y="361950"/>
                      <a:pt x="177800" y="379730"/>
                      <a:pt x="163830" y="392430"/>
                    </a:cubicBezTo>
                    <a:cubicBezTo>
                      <a:pt x="149860" y="403860"/>
                      <a:pt x="128270" y="412750"/>
                      <a:pt x="110490" y="414020"/>
                    </a:cubicBezTo>
                    <a:cubicBezTo>
                      <a:pt x="91440" y="415290"/>
                      <a:pt x="68580" y="410210"/>
                      <a:pt x="53340" y="398780"/>
                    </a:cubicBezTo>
                    <a:cubicBezTo>
                      <a:pt x="35560" y="383540"/>
                      <a:pt x="21590" y="355600"/>
                      <a:pt x="13970" y="322580"/>
                    </a:cubicBezTo>
                    <a:cubicBezTo>
                      <a:pt x="0" y="266700"/>
                      <a:pt x="8890" y="133350"/>
                      <a:pt x="15240" y="86360"/>
                    </a:cubicBezTo>
                    <a:cubicBezTo>
                      <a:pt x="19050" y="67310"/>
                      <a:pt x="21590" y="57150"/>
                      <a:pt x="27940" y="45720"/>
                    </a:cubicBezTo>
                    <a:cubicBezTo>
                      <a:pt x="35560" y="33020"/>
                      <a:pt x="45720" y="21590"/>
                      <a:pt x="58420" y="13970"/>
                    </a:cubicBezTo>
                    <a:cubicBezTo>
                      <a:pt x="74930" y="6350"/>
                      <a:pt x="104140" y="0"/>
                      <a:pt x="121920" y="2540"/>
                    </a:cubicBezTo>
                    <a:cubicBezTo>
                      <a:pt x="137160" y="3810"/>
                      <a:pt x="149860" y="11430"/>
                      <a:pt x="161290" y="20320"/>
                    </a:cubicBezTo>
                    <a:cubicBezTo>
                      <a:pt x="172720" y="29210"/>
                      <a:pt x="180340" y="35560"/>
                      <a:pt x="187960" y="53340"/>
                    </a:cubicBezTo>
                    <a:cubicBezTo>
                      <a:pt x="209550" y="106680"/>
                      <a:pt x="233680" y="325120"/>
                      <a:pt x="224790" y="391160"/>
                    </a:cubicBezTo>
                    <a:cubicBezTo>
                      <a:pt x="220980" y="419100"/>
                      <a:pt x="213360" y="434340"/>
                      <a:pt x="203200" y="448310"/>
                    </a:cubicBezTo>
                    <a:cubicBezTo>
                      <a:pt x="194310" y="459740"/>
                      <a:pt x="182880" y="468630"/>
                      <a:pt x="168910" y="472440"/>
                    </a:cubicBezTo>
                    <a:cubicBezTo>
                      <a:pt x="151130" y="477520"/>
                      <a:pt x="123190" y="477520"/>
                      <a:pt x="106680" y="472440"/>
                    </a:cubicBezTo>
                    <a:cubicBezTo>
                      <a:pt x="92710" y="468630"/>
                      <a:pt x="81280" y="459740"/>
                      <a:pt x="72390" y="448310"/>
                    </a:cubicBezTo>
                    <a:cubicBezTo>
                      <a:pt x="60960" y="434340"/>
                      <a:pt x="54610" y="417830"/>
                      <a:pt x="50800" y="391160"/>
                    </a:cubicBezTo>
                    <a:cubicBezTo>
                      <a:pt x="41910" y="339090"/>
                      <a:pt x="40640" y="196850"/>
                      <a:pt x="62230" y="152400"/>
                    </a:cubicBezTo>
                    <a:cubicBezTo>
                      <a:pt x="72390" y="130810"/>
                      <a:pt x="90170" y="119380"/>
                      <a:pt x="107950" y="113030"/>
                    </a:cubicBezTo>
                    <a:cubicBezTo>
                      <a:pt x="124460" y="105410"/>
                      <a:pt x="151130" y="107950"/>
                      <a:pt x="167640" y="113030"/>
                    </a:cubicBezTo>
                    <a:cubicBezTo>
                      <a:pt x="181610" y="116840"/>
                      <a:pt x="191770" y="124460"/>
                      <a:pt x="200660" y="135890"/>
                    </a:cubicBezTo>
                    <a:cubicBezTo>
                      <a:pt x="212090" y="149860"/>
                      <a:pt x="222250" y="191770"/>
                      <a:pt x="222250" y="191770"/>
                    </a:cubicBezTo>
                  </a:path>
                </a:pathLst>
              </a:custGeom>
              <a:solidFill>
                <a:srgbClr val="FFFFFF"/>
              </a:solidFill>
              <a:ln cap="sq">
                <a:noFill/>
                <a:prstDash val="solid"/>
                <a:miter/>
              </a:ln>
            </p:spPr>
          </p:sp>
        </p:grpSp>
        <p:grpSp>
          <p:nvGrpSpPr>
            <p:cNvPr name="Group 68" id="68"/>
            <p:cNvGrpSpPr/>
            <p:nvPr/>
          </p:nvGrpSpPr>
          <p:grpSpPr>
            <a:xfrm rot="0">
              <a:off x="2534610" y="592914"/>
              <a:ext cx="232475" cy="356401"/>
              <a:chOff x="0" y="0"/>
              <a:chExt cx="326390" cy="500380"/>
            </a:xfrm>
          </p:grpSpPr>
          <p:sp>
            <p:nvSpPr>
              <p:cNvPr name="Freeform 69" id="69"/>
              <p:cNvSpPr/>
              <p:nvPr/>
            </p:nvSpPr>
            <p:spPr>
              <a:xfrm flipH="false" flipV="false" rot="0">
                <a:off x="38100" y="48260"/>
                <a:ext cx="256540" cy="402590"/>
              </a:xfrm>
              <a:custGeom>
                <a:avLst/>
                <a:gdLst/>
                <a:ahLst/>
                <a:cxnLst/>
                <a:rect r="r" b="b" t="t" l="l"/>
                <a:pathLst>
                  <a:path h="402590" w="256540">
                    <a:moveTo>
                      <a:pt x="233680" y="72390"/>
                    </a:moveTo>
                    <a:cubicBezTo>
                      <a:pt x="234950" y="273050"/>
                      <a:pt x="231140" y="283210"/>
                      <a:pt x="224790" y="293370"/>
                    </a:cubicBezTo>
                    <a:cubicBezTo>
                      <a:pt x="217170" y="304800"/>
                      <a:pt x="207010" y="316230"/>
                      <a:pt x="194310" y="322580"/>
                    </a:cubicBezTo>
                    <a:cubicBezTo>
                      <a:pt x="179070" y="330200"/>
                      <a:pt x="152400" y="336550"/>
                      <a:pt x="134620" y="332740"/>
                    </a:cubicBezTo>
                    <a:cubicBezTo>
                      <a:pt x="115570" y="328930"/>
                      <a:pt x="93980" y="313690"/>
                      <a:pt x="82550" y="299720"/>
                    </a:cubicBezTo>
                    <a:cubicBezTo>
                      <a:pt x="72390" y="289560"/>
                      <a:pt x="69850" y="278130"/>
                      <a:pt x="66040" y="261620"/>
                    </a:cubicBezTo>
                    <a:cubicBezTo>
                      <a:pt x="59690" y="236220"/>
                      <a:pt x="44450" y="176530"/>
                      <a:pt x="63500" y="156210"/>
                    </a:cubicBezTo>
                    <a:cubicBezTo>
                      <a:pt x="83820" y="133350"/>
                      <a:pt x="180340" y="125730"/>
                      <a:pt x="203200" y="148590"/>
                    </a:cubicBezTo>
                    <a:cubicBezTo>
                      <a:pt x="228600" y="173990"/>
                      <a:pt x="201930" y="273050"/>
                      <a:pt x="193040" y="313690"/>
                    </a:cubicBezTo>
                    <a:cubicBezTo>
                      <a:pt x="186690" y="339090"/>
                      <a:pt x="180340" y="358140"/>
                      <a:pt x="166370" y="373380"/>
                    </a:cubicBezTo>
                    <a:cubicBezTo>
                      <a:pt x="152400" y="387350"/>
                      <a:pt x="127000" y="397510"/>
                      <a:pt x="109220" y="400050"/>
                    </a:cubicBezTo>
                    <a:cubicBezTo>
                      <a:pt x="93980" y="402590"/>
                      <a:pt x="78740" y="398780"/>
                      <a:pt x="66040" y="392430"/>
                    </a:cubicBezTo>
                    <a:cubicBezTo>
                      <a:pt x="53340" y="387350"/>
                      <a:pt x="40640" y="377190"/>
                      <a:pt x="31750" y="367030"/>
                    </a:cubicBezTo>
                    <a:cubicBezTo>
                      <a:pt x="22860" y="355600"/>
                      <a:pt x="16510" y="345440"/>
                      <a:pt x="12700" y="327660"/>
                    </a:cubicBezTo>
                    <a:cubicBezTo>
                      <a:pt x="6350" y="295910"/>
                      <a:pt x="0" y="220980"/>
                      <a:pt x="15240" y="186690"/>
                    </a:cubicBezTo>
                    <a:cubicBezTo>
                      <a:pt x="26670" y="158750"/>
                      <a:pt x="53340" y="134620"/>
                      <a:pt x="77470" y="127000"/>
                    </a:cubicBezTo>
                    <a:cubicBezTo>
                      <a:pt x="101600" y="120650"/>
                      <a:pt x="140970" y="132080"/>
                      <a:pt x="160020" y="146050"/>
                    </a:cubicBezTo>
                    <a:cubicBezTo>
                      <a:pt x="176530" y="157480"/>
                      <a:pt x="186690" y="177800"/>
                      <a:pt x="190500" y="195580"/>
                    </a:cubicBezTo>
                    <a:cubicBezTo>
                      <a:pt x="194310" y="213360"/>
                      <a:pt x="191770" y="236220"/>
                      <a:pt x="184150" y="252730"/>
                    </a:cubicBezTo>
                    <a:cubicBezTo>
                      <a:pt x="176530" y="270510"/>
                      <a:pt x="160020" y="287020"/>
                      <a:pt x="144780" y="295910"/>
                    </a:cubicBezTo>
                    <a:cubicBezTo>
                      <a:pt x="128270" y="303530"/>
                      <a:pt x="105410" y="309880"/>
                      <a:pt x="86360" y="304800"/>
                    </a:cubicBezTo>
                    <a:cubicBezTo>
                      <a:pt x="63500" y="299720"/>
                      <a:pt x="29210" y="275590"/>
                      <a:pt x="19050" y="254000"/>
                    </a:cubicBezTo>
                    <a:cubicBezTo>
                      <a:pt x="8890" y="231140"/>
                      <a:pt x="12700" y="189230"/>
                      <a:pt x="24130" y="168910"/>
                    </a:cubicBezTo>
                    <a:cubicBezTo>
                      <a:pt x="31750" y="151130"/>
                      <a:pt x="50800" y="137160"/>
                      <a:pt x="67310" y="130810"/>
                    </a:cubicBezTo>
                    <a:cubicBezTo>
                      <a:pt x="85090" y="124460"/>
                      <a:pt x="107950" y="120650"/>
                      <a:pt x="125730" y="127000"/>
                    </a:cubicBezTo>
                    <a:cubicBezTo>
                      <a:pt x="147320" y="135890"/>
                      <a:pt x="175260" y="160020"/>
                      <a:pt x="187960" y="185420"/>
                    </a:cubicBezTo>
                    <a:cubicBezTo>
                      <a:pt x="201930" y="218440"/>
                      <a:pt x="199390" y="280670"/>
                      <a:pt x="193040" y="313690"/>
                    </a:cubicBezTo>
                    <a:cubicBezTo>
                      <a:pt x="187960" y="337820"/>
                      <a:pt x="179070" y="359410"/>
                      <a:pt x="166370" y="373380"/>
                    </a:cubicBezTo>
                    <a:cubicBezTo>
                      <a:pt x="157480" y="384810"/>
                      <a:pt x="143510" y="391160"/>
                      <a:pt x="129540" y="396240"/>
                    </a:cubicBezTo>
                    <a:cubicBezTo>
                      <a:pt x="116840" y="400050"/>
                      <a:pt x="100330" y="401320"/>
                      <a:pt x="86360" y="398780"/>
                    </a:cubicBezTo>
                    <a:cubicBezTo>
                      <a:pt x="73660" y="396240"/>
                      <a:pt x="58420" y="389890"/>
                      <a:pt x="46990" y="382270"/>
                    </a:cubicBezTo>
                    <a:cubicBezTo>
                      <a:pt x="35560" y="373380"/>
                      <a:pt x="25400" y="364490"/>
                      <a:pt x="20320" y="347980"/>
                    </a:cubicBezTo>
                    <a:cubicBezTo>
                      <a:pt x="10160" y="322580"/>
                      <a:pt x="12700" y="274320"/>
                      <a:pt x="15240" y="236220"/>
                    </a:cubicBezTo>
                    <a:cubicBezTo>
                      <a:pt x="17780" y="195580"/>
                      <a:pt x="22860" y="147320"/>
                      <a:pt x="34290" y="111760"/>
                    </a:cubicBezTo>
                    <a:cubicBezTo>
                      <a:pt x="45720" y="81280"/>
                      <a:pt x="53340" y="43180"/>
                      <a:pt x="78740" y="31750"/>
                    </a:cubicBezTo>
                    <a:cubicBezTo>
                      <a:pt x="110490" y="17780"/>
                      <a:pt x="198120" y="38100"/>
                      <a:pt x="226060" y="71120"/>
                    </a:cubicBezTo>
                    <a:cubicBezTo>
                      <a:pt x="256540" y="107950"/>
                      <a:pt x="245110" y="212090"/>
                      <a:pt x="237490" y="255270"/>
                    </a:cubicBezTo>
                    <a:cubicBezTo>
                      <a:pt x="232410" y="279400"/>
                      <a:pt x="223520" y="297180"/>
                      <a:pt x="210820" y="309880"/>
                    </a:cubicBezTo>
                    <a:cubicBezTo>
                      <a:pt x="200660" y="321310"/>
                      <a:pt x="189230" y="327660"/>
                      <a:pt x="175260" y="330200"/>
                    </a:cubicBezTo>
                    <a:cubicBezTo>
                      <a:pt x="158750" y="335280"/>
                      <a:pt x="132080" y="334010"/>
                      <a:pt x="114300" y="326390"/>
                    </a:cubicBezTo>
                    <a:cubicBezTo>
                      <a:pt x="96520" y="317500"/>
                      <a:pt x="81280" y="304800"/>
                      <a:pt x="71120" y="281940"/>
                    </a:cubicBezTo>
                    <a:cubicBezTo>
                      <a:pt x="53340" y="237490"/>
                      <a:pt x="54610" y="101600"/>
                      <a:pt x="71120" y="55880"/>
                    </a:cubicBezTo>
                    <a:cubicBezTo>
                      <a:pt x="78740" y="33020"/>
                      <a:pt x="92710" y="20320"/>
                      <a:pt x="109220" y="10160"/>
                    </a:cubicBezTo>
                    <a:cubicBezTo>
                      <a:pt x="125730" y="1270"/>
                      <a:pt x="152400" y="0"/>
                      <a:pt x="168910" y="2540"/>
                    </a:cubicBezTo>
                    <a:cubicBezTo>
                      <a:pt x="182880" y="5080"/>
                      <a:pt x="195580" y="10160"/>
                      <a:pt x="205740" y="20320"/>
                    </a:cubicBezTo>
                    <a:cubicBezTo>
                      <a:pt x="217170" y="31750"/>
                      <a:pt x="233680" y="72390"/>
                      <a:pt x="233680" y="72390"/>
                    </a:cubicBezTo>
                  </a:path>
                </a:pathLst>
              </a:custGeom>
              <a:solidFill>
                <a:srgbClr val="FFFFFF"/>
              </a:solidFill>
              <a:ln cap="sq">
                <a:noFill/>
                <a:prstDash val="solid"/>
                <a:miter/>
              </a:ln>
            </p:spPr>
          </p:sp>
        </p:grpSp>
      </p:grpSp>
      <p:sp>
        <p:nvSpPr>
          <p:cNvPr name="TextBox 70" id="70"/>
          <p:cNvSpPr txBox="true"/>
          <p:nvPr/>
        </p:nvSpPr>
        <p:spPr>
          <a:xfrm rot="0">
            <a:off x="420124" y="7738394"/>
            <a:ext cx="4318411" cy="611451"/>
          </a:xfrm>
          <a:prstGeom prst="rect">
            <a:avLst/>
          </a:prstGeom>
        </p:spPr>
        <p:txBody>
          <a:bodyPr anchor="t" rtlCol="false" tIns="0" lIns="0" bIns="0" rIns="0">
            <a:spAutoFit/>
          </a:bodyPr>
          <a:lstStyle/>
          <a:p>
            <a:pPr algn="l">
              <a:lnSpc>
                <a:spcPts val="2520"/>
              </a:lnSpc>
            </a:pPr>
            <a:r>
              <a:rPr lang="en-US" sz="1800">
                <a:solidFill>
                  <a:srgbClr val="000000"/>
                </a:solidFill>
                <a:latin typeface="Open Sans"/>
                <a:ea typeface="Open Sans"/>
                <a:cs typeface="Open Sans"/>
                <a:sym typeface="Open Sans"/>
              </a:rPr>
              <a:t>Fig 16. Alicuotas de Azul de Metileno y lampara UV.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3288323" y="2054364"/>
            <a:ext cx="3686199" cy="3476215"/>
          </a:xfrm>
          <a:custGeom>
            <a:avLst/>
            <a:gdLst/>
            <a:ahLst/>
            <a:cxnLst/>
            <a:rect r="r" b="b" t="t" l="l"/>
            <a:pathLst>
              <a:path h="3476215" w="3686199">
                <a:moveTo>
                  <a:pt x="0" y="0"/>
                </a:moveTo>
                <a:lnTo>
                  <a:pt x="3686199" y="0"/>
                </a:lnTo>
                <a:lnTo>
                  <a:pt x="3686199" y="3476215"/>
                </a:lnTo>
                <a:lnTo>
                  <a:pt x="0" y="3476215"/>
                </a:lnTo>
                <a:lnTo>
                  <a:pt x="0" y="0"/>
                </a:lnTo>
                <a:close/>
              </a:path>
            </a:pathLst>
          </a:custGeom>
          <a:blipFill>
            <a:blip r:embed="rId4"/>
            <a:stretch>
              <a:fillRect l="0" t="-105407" r="-131442" b="-5407"/>
            </a:stretch>
          </a:blipFill>
        </p:spPr>
      </p:sp>
      <p:sp>
        <p:nvSpPr>
          <p:cNvPr name="Freeform 4" id="4"/>
          <p:cNvSpPr/>
          <p:nvPr/>
        </p:nvSpPr>
        <p:spPr>
          <a:xfrm flipH="false" flipV="false" rot="0">
            <a:off x="9482013" y="2201096"/>
            <a:ext cx="3612183" cy="3292825"/>
          </a:xfrm>
          <a:custGeom>
            <a:avLst/>
            <a:gdLst/>
            <a:ahLst/>
            <a:cxnLst/>
            <a:rect r="r" b="b" t="t" l="l"/>
            <a:pathLst>
              <a:path h="3292825" w="3612183">
                <a:moveTo>
                  <a:pt x="0" y="0"/>
                </a:moveTo>
                <a:lnTo>
                  <a:pt x="3612184" y="0"/>
                </a:lnTo>
                <a:lnTo>
                  <a:pt x="3612184" y="3292826"/>
                </a:lnTo>
                <a:lnTo>
                  <a:pt x="0" y="3292826"/>
                </a:lnTo>
                <a:lnTo>
                  <a:pt x="0" y="0"/>
                </a:lnTo>
                <a:close/>
              </a:path>
            </a:pathLst>
          </a:custGeom>
          <a:blipFill>
            <a:blip r:embed="rId5"/>
            <a:stretch>
              <a:fillRect l="-16378" t="-4699" r="-14429" b="-5133"/>
            </a:stretch>
          </a:blipFill>
        </p:spPr>
      </p:sp>
      <p:grpSp>
        <p:nvGrpSpPr>
          <p:cNvPr name="Group 5" id="5"/>
          <p:cNvGrpSpPr/>
          <p:nvPr/>
        </p:nvGrpSpPr>
        <p:grpSpPr>
          <a:xfrm rot="0">
            <a:off x="17130090" y="9285559"/>
            <a:ext cx="1182935" cy="950487"/>
            <a:chOff x="0" y="0"/>
            <a:chExt cx="311555" cy="250334"/>
          </a:xfrm>
        </p:grpSpPr>
        <p:sp>
          <p:nvSpPr>
            <p:cNvPr name="Freeform 6" id="6"/>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7" id="7"/>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8" id="8"/>
          <p:cNvSpPr/>
          <p:nvPr/>
        </p:nvSpPr>
        <p:spPr>
          <a:xfrm flipH="false" flipV="false" rot="0">
            <a:off x="9482013" y="5756970"/>
            <a:ext cx="3437880" cy="3088747"/>
          </a:xfrm>
          <a:custGeom>
            <a:avLst/>
            <a:gdLst/>
            <a:ahLst/>
            <a:cxnLst/>
            <a:rect r="r" b="b" t="t" l="l"/>
            <a:pathLst>
              <a:path h="3088747" w="3437880">
                <a:moveTo>
                  <a:pt x="0" y="0"/>
                </a:moveTo>
                <a:lnTo>
                  <a:pt x="3437880" y="0"/>
                </a:lnTo>
                <a:lnTo>
                  <a:pt x="3437880" y="3088747"/>
                </a:lnTo>
                <a:lnTo>
                  <a:pt x="0" y="3088747"/>
                </a:lnTo>
                <a:lnTo>
                  <a:pt x="0" y="0"/>
                </a:lnTo>
                <a:close/>
              </a:path>
            </a:pathLst>
          </a:custGeom>
          <a:blipFill>
            <a:blip r:embed="rId6"/>
            <a:stretch>
              <a:fillRect l="-15052" t="-5173" r="-15052" b="-5666"/>
            </a:stretch>
          </a:blipFill>
        </p:spPr>
      </p:sp>
      <p:sp>
        <p:nvSpPr>
          <p:cNvPr name="Freeform 9" id="9"/>
          <p:cNvSpPr/>
          <p:nvPr/>
        </p:nvSpPr>
        <p:spPr>
          <a:xfrm flipH="false" flipV="false" rot="0">
            <a:off x="13307733" y="5756970"/>
            <a:ext cx="3647378" cy="3528588"/>
          </a:xfrm>
          <a:custGeom>
            <a:avLst/>
            <a:gdLst/>
            <a:ahLst/>
            <a:cxnLst/>
            <a:rect r="r" b="b" t="t" l="l"/>
            <a:pathLst>
              <a:path h="3528588" w="3647378">
                <a:moveTo>
                  <a:pt x="0" y="0"/>
                </a:moveTo>
                <a:lnTo>
                  <a:pt x="3647378" y="0"/>
                </a:lnTo>
                <a:lnTo>
                  <a:pt x="3647378" y="3528589"/>
                </a:lnTo>
                <a:lnTo>
                  <a:pt x="0" y="3528589"/>
                </a:lnTo>
                <a:lnTo>
                  <a:pt x="0" y="0"/>
                </a:lnTo>
                <a:close/>
              </a:path>
            </a:pathLst>
          </a:custGeom>
          <a:blipFill>
            <a:blip r:embed="rId7"/>
            <a:stretch>
              <a:fillRect l="-17862" t="-106611" r="-148647" b="0"/>
            </a:stretch>
          </a:blipFill>
        </p:spPr>
      </p:sp>
      <p:sp>
        <p:nvSpPr>
          <p:cNvPr name="Freeform 10" id="10"/>
          <p:cNvSpPr/>
          <p:nvPr/>
        </p:nvSpPr>
        <p:spPr>
          <a:xfrm flipH="false" flipV="false" rot="0">
            <a:off x="11787574" y="2146059"/>
            <a:ext cx="293465" cy="293465"/>
          </a:xfrm>
          <a:custGeom>
            <a:avLst/>
            <a:gdLst/>
            <a:ahLst/>
            <a:cxnLst/>
            <a:rect r="r" b="b" t="t" l="l"/>
            <a:pathLst>
              <a:path h="293465" w="293465">
                <a:moveTo>
                  <a:pt x="0" y="0"/>
                </a:moveTo>
                <a:lnTo>
                  <a:pt x="293465" y="0"/>
                </a:lnTo>
                <a:lnTo>
                  <a:pt x="293465" y="293465"/>
                </a:lnTo>
                <a:lnTo>
                  <a:pt x="0" y="293465"/>
                </a:lnTo>
                <a:lnTo>
                  <a:pt x="0" y="0"/>
                </a:lnTo>
                <a:close/>
              </a:path>
            </a:pathLst>
          </a:custGeom>
          <a:blipFill>
            <a:blip r:embed="rId8"/>
            <a:stretch>
              <a:fillRect l="0" t="0" r="0" b="0"/>
            </a:stretch>
          </a:blipFill>
        </p:spPr>
      </p:sp>
      <p:sp>
        <p:nvSpPr>
          <p:cNvPr name="Freeform 11" id="11"/>
          <p:cNvSpPr/>
          <p:nvPr/>
        </p:nvSpPr>
        <p:spPr>
          <a:xfrm flipH="false" flipV="false" rot="0">
            <a:off x="16091718" y="2146059"/>
            <a:ext cx="272369" cy="272369"/>
          </a:xfrm>
          <a:custGeom>
            <a:avLst/>
            <a:gdLst/>
            <a:ahLst/>
            <a:cxnLst/>
            <a:rect r="r" b="b" t="t" l="l"/>
            <a:pathLst>
              <a:path h="272369" w="272369">
                <a:moveTo>
                  <a:pt x="0" y="0"/>
                </a:moveTo>
                <a:lnTo>
                  <a:pt x="272369" y="0"/>
                </a:lnTo>
                <a:lnTo>
                  <a:pt x="272369" y="272368"/>
                </a:lnTo>
                <a:lnTo>
                  <a:pt x="0" y="272368"/>
                </a:lnTo>
                <a:lnTo>
                  <a:pt x="0" y="0"/>
                </a:lnTo>
                <a:close/>
              </a:path>
            </a:pathLst>
          </a:custGeom>
          <a:blipFill>
            <a:blip r:embed="rId9"/>
            <a:stretch>
              <a:fillRect l="0" t="0" r="0" b="0"/>
            </a:stretch>
          </a:blipFill>
        </p:spPr>
      </p:sp>
      <p:sp>
        <p:nvSpPr>
          <p:cNvPr name="Freeform 12" id="12"/>
          <p:cNvSpPr/>
          <p:nvPr/>
        </p:nvSpPr>
        <p:spPr>
          <a:xfrm flipH="false" flipV="false" rot="0">
            <a:off x="16195080" y="5654288"/>
            <a:ext cx="338013" cy="338013"/>
          </a:xfrm>
          <a:custGeom>
            <a:avLst/>
            <a:gdLst/>
            <a:ahLst/>
            <a:cxnLst/>
            <a:rect r="r" b="b" t="t" l="l"/>
            <a:pathLst>
              <a:path h="338013" w="338013">
                <a:moveTo>
                  <a:pt x="0" y="0"/>
                </a:moveTo>
                <a:lnTo>
                  <a:pt x="338014" y="0"/>
                </a:lnTo>
                <a:lnTo>
                  <a:pt x="338014" y="338014"/>
                </a:lnTo>
                <a:lnTo>
                  <a:pt x="0" y="338014"/>
                </a:lnTo>
                <a:lnTo>
                  <a:pt x="0" y="0"/>
                </a:lnTo>
                <a:close/>
              </a:path>
            </a:pathLst>
          </a:custGeom>
          <a:blipFill>
            <a:blip r:embed="rId10"/>
            <a:stretch>
              <a:fillRect l="0" t="0" r="0" b="0"/>
            </a:stretch>
          </a:blipFill>
        </p:spPr>
      </p:sp>
      <p:grpSp>
        <p:nvGrpSpPr>
          <p:cNvPr name="Group 13" id="13"/>
          <p:cNvGrpSpPr/>
          <p:nvPr/>
        </p:nvGrpSpPr>
        <p:grpSpPr>
          <a:xfrm rot="0">
            <a:off x="6589353" y="4459104"/>
            <a:ext cx="3748785" cy="2595732"/>
            <a:chOff x="0" y="0"/>
            <a:chExt cx="4998380" cy="3460977"/>
          </a:xfrm>
        </p:grpSpPr>
        <p:sp>
          <p:nvSpPr>
            <p:cNvPr name="TextBox 14" id="14"/>
            <p:cNvSpPr txBox="true"/>
            <p:nvPr/>
          </p:nvSpPr>
          <p:spPr>
            <a:xfrm rot="0">
              <a:off x="0" y="67892"/>
              <a:ext cx="4998380" cy="3371932"/>
            </a:xfrm>
            <a:prstGeom prst="rect">
              <a:avLst/>
            </a:prstGeom>
          </p:spPr>
          <p:txBody>
            <a:bodyPr anchor="t" rtlCol="false" tIns="0" lIns="0" bIns="0" rIns="0">
              <a:spAutoFit/>
            </a:bodyPr>
            <a:lstStyle/>
            <a:p>
              <a:pPr algn="just" marL="347320" indent="-173660" lvl="1">
                <a:lnSpc>
                  <a:spcPts val="2252"/>
                </a:lnSpc>
                <a:buAutoNum type="arabicPeriod" startAt="1"/>
              </a:pPr>
              <a:r>
                <a:rPr lang="en-US" sz="1608">
                  <a:solidFill>
                    <a:srgbClr val="000000"/>
                  </a:solidFill>
                  <a:latin typeface="Open Sans"/>
                  <a:ea typeface="Open Sans"/>
                  <a:cs typeface="Open Sans"/>
                  <a:sym typeface="Open Sans"/>
                </a:rPr>
                <a:t>Concentración de la R6G</a:t>
              </a:r>
            </a:p>
            <a:p>
              <a:pPr algn="just" marL="347320" indent="-173660" lvl="1">
                <a:lnSpc>
                  <a:spcPts val="2252"/>
                </a:lnSpc>
                <a:buAutoNum type="arabicPeriod" startAt="1"/>
              </a:pPr>
              <a:r>
                <a:rPr lang="en-US" sz="1608">
                  <a:solidFill>
                    <a:srgbClr val="000000"/>
                  </a:solidFill>
                  <a:latin typeface="Open Sans"/>
                  <a:ea typeface="Open Sans"/>
                  <a:cs typeface="Open Sans"/>
                  <a:sym typeface="Open Sans"/>
                </a:rPr>
                <a:t>Oscuro del GO</a:t>
              </a:r>
            </a:p>
            <a:p>
              <a:pPr algn="just" marL="347320" indent="-173660" lvl="1">
                <a:lnSpc>
                  <a:spcPts val="2252"/>
                </a:lnSpc>
                <a:buAutoNum type="arabicPeriod" startAt="1"/>
              </a:pPr>
              <a:r>
                <a:rPr lang="en-US" sz="1608">
                  <a:solidFill>
                    <a:srgbClr val="000000"/>
                  </a:solidFill>
                  <a:latin typeface="Open Sans"/>
                  <a:ea typeface="Open Sans"/>
                  <a:cs typeface="Open Sans"/>
                  <a:sym typeface="Open Sans"/>
                </a:rPr>
                <a:t>Oscuro del SnO2</a:t>
              </a:r>
            </a:p>
            <a:p>
              <a:pPr algn="just" marL="347320" indent="-173660" lvl="1">
                <a:lnSpc>
                  <a:spcPts val="2252"/>
                </a:lnSpc>
                <a:buAutoNum type="arabicPeriod" startAt="1"/>
              </a:pPr>
              <a:r>
                <a:rPr lang="en-US" sz="1608">
                  <a:solidFill>
                    <a:srgbClr val="000000"/>
                  </a:solidFill>
                  <a:latin typeface="Open Sans"/>
                  <a:ea typeface="Open Sans"/>
                  <a:cs typeface="Open Sans"/>
                  <a:sym typeface="Open Sans"/>
                </a:rPr>
                <a:t>Oscuro del SnO2-GO</a:t>
              </a:r>
            </a:p>
            <a:p>
              <a:pPr algn="just" marL="347320" indent="-173660" lvl="1">
                <a:lnSpc>
                  <a:spcPts val="2252"/>
                </a:lnSpc>
                <a:buAutoNum type="arabicPeriod" startAt="1"/>
              </a:pPr>
              <a:r>
                <a:rPr lang="en-US" sz="1608">
                  <a:solidFill>
                    <a:srgbClr val="000000"/>
                  </a:solidFill>
                  <a:latin typeface="Open Sans"/>
                  <a:ea typeface="Open Sans"/>
                  <a:cs typeface="Open Sans"/>
                  <a:sym typeface="Open Sans"/>
                </a:rPr>
                <a:t>Oscuro de la R6G</a:t>
              </a:r>
            </a:p>
            <a:p>
              <a:pPr algn="just" marL="347320" indent="-173660" lvl="1">
                <a:lnSpc>
                  <a:spcPts val="2252"/>
                </a:lnSpc>
                <a:buAutoNum type="arabicPeriod" startAt="1"/>
              </a:pPr>
              <a:r>
                <a:rPr lang="en-US" sz="1608">
                  <a:solidFill>
                    <a:srgbClr val="000000"/>
                  </a:solidFill>
                  <a:latin typeface="Open Sans"/>
                  <a:ea typeface="Open Sans"/>
                  <a:cs typeface="Open Sans"/>
                  <a:sym typeface="Open Sans"/>
                </a:rPr>
                <a:t>UV del GO</a:t>
              </a:r>
            </a:p>
            <a:p>
              <a:pPr algn="just" marL="347320" indent="-173660" lvl="1">
                <a:lnSpc>
                  <a:spcPts val="2252"/>
                </a:lnSpc>
                <a:buAutoNum type="arabicPeriod" startAt="1"/>
              </a:pPr>
              <a:r>
                <a:rPr lang="en-US" sz="1608">
                  <a:solidFill>
                    <a:srgbClr val="000000"/>
                  </a:solidFill>
                  <a:latin typeface="Open Sans"/>
                  <a:ea typeface="Open Sans"/>
                  <a:cs typeface="Open Sans"/>
                  <a:sym typeface="Open Sans"/>
                </a:rPr>
                <a:t>UV del SnO2</a:t>
              </a:r>
            </a:p>
            <a:p>
              <a:pPr algn="just" marL="347320" indent="-173660" lvl="1">
                <a:lnSpc>
                  <a:spcPts val="2252"/>
                </a:lnSpc>
                <a:buAutoNum type="arabicPeriod" startAt="1"/>
              </a:pPr>
              <a:r>
                <a:rPr lang="en-US" sz="1608">
                  <a:solidFill>
                    <a:srgbClr val="000000"/>
                  </a:solidFill>
                  <a:latin typeface="Open Sans"/>
                  <a:ea typeface="Open Sans"/>
                  <a:cs typeface="Open Sans"/>
                  <a:sym typeface="Open Sans"/>
                </a:rPr>
                <a:t>UV del SnO2-GO</a:t>
              </a:r>
            </a:p>
            <a:p>
              <a:pPr algn="just" marL="347320" indent="-173660" lvl="1">
                <a:lnSpc>
                  <a:spcPts val="2252"/>
                </a:lnSpc>
                <a:buAutoNum type="arabicPeriod" startAt="1"/>
              </a:pPr>
              <a:r>
                <a:rPr lang="en-US" sz="1608">
                  <a:solidFill>
                    <a:srgbClr val="000000"/>
                  </a:solidFill>
                  <a:latin typeface="Open Sans"/>
                  <a:ea typeface="Open Sans"/>
                  <a:cs typeface="Open Sans"/>
                  <a:sym typeface="Open Sans"/>
                </a:rPr>
                <a:t>UV de la R6G </a:t>
              </a:r>
            </a:p>
          </p:txBody>
        </p:sp>
        <p:sp>
          <p:nvSpPr>
            <p:cNvPr name="Freeform 15" id="15"/>
            <p:cNvSpPr/>
            <p:nvPr/>
          </p:nvSpPr>
          <p:spPr>
            <a:xfrm flipH="false" flipV="false" rot="0">
              <a:off x="3618844" y="0"/>
              <a:ext cx="346476" cy="346476"/>
            </a:xfrm>
            <a:custGeom>
              <a:avLst/>
              <a:gdLst/>
              <a:ahLst/>
              <a:cxnLst/>
              <a:rect r="r" b="b" t="t" l="l"/>
              <a:pathLst>
                <a:path h="346476" w="346476">
                  <a:moveTo>
                    <a:pt x="0" y="0"/>
                  </a:moveTo>
                  <a:lnTo>
                    <a:pt x="346476" y="0"/>
                  </a:lnTo>
                  <a:lnTo>
                    <a:pt x="346476" y="346476"/>
                  </a:lnTo>
                  <a:lnTo>
                    <a:pt x="0" y="346476"/>
                  </a:lnTo>
                  <a:lnTo>
                    <a:pt x="0" y="0"/>
                  </a:lnTo>
                  <a:close/>
                </a:path>
              </a:pathLst>
            </a:custGeom>
            <a:blipFill>
              <a:blip r:embed="rId8"/>
              <a:stretch>
                <a:fillRect l="0" t="0" r="0" b="0"/>
              </a:stretch>
            </a:blipFill>
          </p:spPr>
        </p:sp>
        <p:sp>
          <p:nvSpPr>
            <p:cNvPr name="Freeform 16" id="16"/>
            <p:cNvSpPr/>
            <p:nvPr/>
          </p:nvSpPr>
          <p:spPr>
            <a:xfrm flipH="false" flipV="false" rot="0">
              <a:off x="3157814" y="1240487"/>
              <a:ext cx="337487" cy="337487"/>
            </a:xfrm>
            <a:custGeom>
              <a:avLst/>
              <a:gdLst/>
              <a:ahLst/>
              <a:cxnLst/>
              <a:rect r="r" b="b" t="t" l="l"/>
              <a:pathLst>
                <a:path h="337487" w="337487">
                  <a:moveTo>
                    <a:pt x="0" y="0"/>
                  </a:moveTo>
                  <a:lnTo>
                    <a:pt x="337487" y="0"/>
                  </a:lnTo>
                  <a:lnTo>
                    <a:pt x="337487" y="337487"/>
                  </a:lnTo>
                  <a:lnTo>
                    <a:pt x="0" y="337487"/>
                  </a:lnTo>
                  <a:lnTo>
                    <a:pt x="0" y="0"/>
                  </a:lnTo>
                  <a:close/>
                </a:path>
              </a:pathLst>
            </a:custGeom>
            <a:blipFill>
              <a:blip r:embed="rId9"/>
              <a:stretch>
                <a:fillRect l="0" t="0" r="0" b="0"/>
              </a:stretch>
            </a:blipFill>
          </p:spPr>
        </p:sp>
        <p:sp>
          <p:nvSpPr>
            <p:cNvPr name="Freeform 17" id="17"/>
            <p:cNvSpPr/>
            <p:nvPr/>
          </p:nvSpPr>
          <p:spPr>
            <a:xfrm flipH="false" flipV="false" rot="0">
              <a:off x="2538666" y="2673419"/>
              <a:ext cx="418826" cy="418826"/>
            </a:xfrm>
            <a:custGeom>
              <a:avLst/>
              <a:gdLst/>
              <a:ahLst/>
              <a:cxnLst/>
              <a:rect r="r" b="b" t="t" l="l"/>
              <a:pathLst>
                <a:path h="418826" w="418826">
                  <a:moveTo>
                    <a:pt x="0" y="0"/>
                  </a:moveTo>
                  <a:lnTo>
                    <a:pt x="418826" y="0"/>
                  </a:lnTo>
                  <a:lnTo>
                    <a:pt x="418826" y="418826"/>
                  </a:lnTo>
                  <a:lnTo>
                    <a:pt x="0" y="418826"/>
                  </a:lnTo>
                  <a:lnTo>
                    <a:pt x="0" y="0"/>
                  </a:lnTo>
                  <a:close/>
                </a:path>
              </a:pathLst>
            </a:custGeom>
            <a:blipFill>
              <a:blip r:embed="rId10"/>
              <a:stretch>
                <a:fillRect l="0" t="0" r="0" b="0"/>
              </a:stretch>
            </a:blipFill>
          </p:spPr>
        </p:sp>
        <p:sp>
          <p:nvSpPr>
            <p:cNvPr name="Freeform 18" id="18"/>
            <p:cNvSpPr/>
            <p:nvPr/>
          </p:nvSpPr>
          <p:spPr>
            <a:xfrm flipH="false" flipV="false" rot="0">
              <a:off x="2130459" y="3092245"/>
              <a:ext cx="368732" cy="368732"/>
            </a:xfrm>
            <a:custGeom>
              <a:avLst/>
              <a:gdLst/>
              <a:ahLst/>
              <a:cxnLst/>
              <a:rect r="r" b="b" t="t" l="l"/>
              <a:pathLst>
                <a:path h="368732" w="368732">
                  <a:moveTo>
                    <a:pt x="0" y="0"/>
                  </a:moveTo>
                  <a:lnTo>
                    <a:pt x="368731" y="0"/>
                  </a:lnTo>
                  <a:lnTo>
                    <a:pt x="368731" y="368732"/>
                  </a:lnTo>
                  <a:lnTo>
                    <a:pt x="0" y="368732"/>
                  </a:lnTo>
                  <a:lnTo>
                    <a:pt x="0" y="0"/>
                  </a:lnTo>
                  <a:close/>
                </a:path>
              </a:pathLst>
            </a:custGeom>
            <a:blipFill>
              <a:blip r:embed="rId11"/>
              <a:stretch>
                <a:fillRect l="0" t="0" r="0" b="0"/>
              </a:stretch>
            </a:blipFill>
          </p:spPr>
        </p:sp>
      </p:grpSp>
      <p:sp>
        <p:nvSpPr>
          <p:cNvPr name="TextBox 19" id="19"/>
          <p:cNvSpPr txBox="true"/>
          <p:nvPr/>
        </p:nvSpPr>
        <p:spPr>
          <a:xfrm rot="0">
            <a:off x="503684" y="1914164"/>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R6G</a:t>
            </a:r>
          </a:p>
        </p:txBody>
      </p:sp>
      <p:sp>
        <p:nvSpPr>
          <p:cNvPr name="TextBox 20" id="20"/>
          <p:cNvSpPr txBox="true"/>
          <p:nvPr/>
        </p:nvSpPr>
        <p:spPr>
          <a:xfrm rot="0">
            <a:off x="2678315" y="410680"/>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FOTOCATÁLISIS</a:t>
            </a:r>
          </a:p>
        </p:txBody>
      </p:sp>
      <p:sp>
        <p:nvSpPr>
          <p:cNvPr name="TextBox 21" id="21"/>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14</a:t>
            </a:r>
          </a:p>
        </p:txBody>
      </p:sp>
      <p:sp>
        <p:nvSpPr>
          <p:cNvPr name="TextBox 22" id="22"/>
          <p:cNvSpPr txBox="true"/>
          <p:nvPr/>
        </p:nvSpPr>
        <p:spPr>
          <a:xfrm rot="0">
            <a:off x="9936990" y="9083842"/>
            <a:ext cx="6891029" cy="611451"/>
          </a:xfrm>
          <a:prstGeom prst="rect">
            <a:avLst/>
          </a:prstGeom>
        </p:spPr>
        <p:txBody>
          <a:bodyPr anchor="t" rtlCol="false" tIns="0" lIns="0" bIns="0" rIns="0">
            <a:spAutoFit/>
          </a:bodyPr>
          <a:lstStyle/>
          <a:p>
            <a:pPr algn="l">
              <a:lnSpc>
                <a:spcPts val="2519"/>
              </a:lnSpc>
            </a:pPr>
            <a:r>
              <a:rPr lang="en-US" sz="1799">
                <a:solidFill>
                  <a:srgbClr val="000000"/>
                </a:solidFill>
                <a:latin typeface="Open Sans"/>
                <a:ea typeface="Open Sans"/>
                <a:cs typeface="Open Sans"/>
                <a:sym typeface="Open Sans"/>
              </a:rPr>
              <a:t>Fig. 14. A la izquierda el espectro de absorbancia del SnO₂/GO, y a la derecha su band gab calculado por Tau Plot.</a:t>
            </a:r>
          </a:p>
        </p:txBody>
      </p:sp>
      <p:sp>
        <p:nvSpPr>
          <p:cNvPr name="Freeform 23" id="23"/>
          <p:cNvSpPr/>
          <p:nvPr/>
        </p:nvSpPr>
        <p:spPr>
          <a:xfrm flipH="false" flipV="false" rot="0">
            <a:off x="11783454" y="5674503"/>
            <a:ext cx="297585" cy="297585"/>
          </a:xfrm>
          <a:custGeom>
            <a:avLst/>
            <a:gdLst/>
            <a:ahLst/>
            <a:cxnLst/>
            <a:rect r="r" b="b" t="t" l="l"/>
            <a:pathLst>
              <a:path h="297585" w="297585">
                <a:moveTo>
                  <a:pt x="0" y="0"/>
                </a:moveTo>
                <a:lnTo>
                  <a:pt x="297585" y="0"/>
                </a:lnTo>
                <a:lnTo>
                  <a:pt x="297585" y="297585"/>
                </a:lnTo>
                <a:lnTo>
                  <a:pt x="0" y="297585"/>
                </a:lnTo>
                <a:lnTo>
                  <a:pt x="0" y="0"/>
                </a:lnTo>
                <a:close/>
              </a:path>
            </a:pathLst>
          </a:custGeom>
          <a:blipFill>
            <a:blip r:embed="rId11"/>
            <a:stretch>
              <a:fillRect l="0" t="0" r="0" b="0"/>
            </a:stretch>
          </a:blipFill>
        </p:spPr>
      </p:sp>
      <p:sp>
        <p:nvSpPr>
          <p:cNvPr name="Freeform 24" id="24"/>
          <p:cNvSpPr/>
          <p:nvPr/>
        </p:nvSpPr>
        <p:spPr>
          <a:xfrm flipH="false" flipV="false" rot="-10800000">
            <a:off x="2427406" y="4509396"/>
            <a:ext cx="676072" cy="2699752"/>
          </a:xfrm>
          <a:custGeom>
            <a:avLst/>
            <a:gdLst/>
            <a:ahLst/>
            <a:cxnLst/>
            <a:rect r="r" b="b" t="t" l="l"/>
            <a:pathLst>
              <a:path h="2699752" w="676072">
                <a:moveTo>
                  <a:pt x="0" y="0"/>
                </a:moveTo>
                <a:lnTo>
                  <a:pt x="676073" y="0"/>
                </a:lnTo>
                <a:lnTo>
                  <a:pt x="676073" y="2699752"/>
                </a:lnTo>
                <a:lnTo>
                  <a:pt x="0" y="2699752"/>
                </a:lnTo>
                <a:lnTo>
                  <a:pt x="0" y="0"/>
                </a:lnTo>
                <a:close/>
              </a:path>
            </a:pathLst>
          </a:custGeom>
          <a:blipFill>
            <a:blip r:embed="rId12"/>
            <a:stretch>
              <a:fillRect l="0" t="0" r="0" b="0"/>
            </a:stretch>
          </a:blipFill>
        </p:spPr>
      </p:sp>
      <p:sp>
        <p:nvSpPr>
          <p:cNvPr name="TextBox 25" id="25"/>
          <p:cNvSpPr txBox="true"/>
          <p:nvPr/>
        </p:nvSpPr>
        <p:spPr>
          <a:xfrm rot="0">
            <a:off x="420124" y="7738394"/>
            <a:ext cx="4318411" cy="295864"/>
          </a:xfrm>
          <a:prstGeom prst="rect">
            <a:avLst/>
          </a:prstGeom>
        </p:spPr>
        <p:txBody>
          <a:bodyPr anchor="t" rtlCol="false" tIns="0" lIns="0" bIns="0" rIns="0">
            <a:spAutoFit/>
          </a:bodyPr>
          <a:lstStyle/>
          <a:p>
            <a:pPr algn="ctr">
              <a:lnSpc>
                <a:spcPts val="2468"/>
              </a:lnSpc>
            </a:pPr>
            <a:r>
              <a:rPr lang="en-US" sz="1762">
                <a:solidFill>
                  <a:srgbClr val="000000"/>
                </a:solidFill>
                <a:latin typeface="Open Sans"/>
                <a:ea typeface="Open Sans"/>
                <a:cs typeface="Open Sans"/>
                <a:sym typeface="Open Sans"/>
              </a:rPr>
              <a:t>Fig 13. Alicuotas de R6G y lampara UV.  </a:t>
            </a:r>
          </a:p>
        </p:txBody>
      </p:sp>
      <p:sp>
        <p:nvSpPr>
          <p:cNvPr name="Freeform 26" id="26"/>
          <p:cNvSpPr/>
          <p:nvPr/>
        </p:nvSpPr>
        <p:spPr>
          <a:xfrm flipH="false" flipV="false" rot="0">
            <a:off x="3741202" y="5938875"/>
            <a:ext cx="2777094" cy="1249920"/>
          </a:xfrm>
          <a:custGeom>
            <a:avLst/>
            <a:gdLst/>
            <a:ahLst/>
            <a:cxnLst/>
            <a:rect r="r" b="b" t="t" l="l"/>
            <a:pathLst>
              <a:path h="1249920" w="2777094">
                <a:moveTo>
                  <a:pt x="0" y="0"/>
                </a:moveTo>
                <a:lnTo>
                  <a:pt x="2777094" y="0"/>
                </a:lnTo>
                <a:lnTo>
                  <a:pt x="2777094" y="1249920"/>
                </a:lnTo>
                <a:lnTo>
                  <a:pt x="0" y="1249920"/>
                </a:lnTo>
                <a:lnTo>
                  <a:pt x="0" y="0"/>
                </a:lnTo>
                <a:close/>
              </a:path>
            </a:pathLst>
          </a:custGeom>
          <a:blipFill>
            <a:blip r:embed="rId13"/>
            <a:stretch>
              <a:fillRect l="0" t="0" r="0" b="0"/>
            </a:stretch>
          </a:blipFill>
        </p:spPr>
      </p:sp>
      <p:sp>
        <p:nvSpPr>
          <p:cNvPr name="Freeform 27" id="27"/>
          <p:cNvSpPr/>
          <p:nvPr/>
        </p:nvSpPr>
        <p:spPr>
          <a:xfrm flipH="false" flipV="false" rot="0">
            <a:off x="3899324" y="4149715"/>
            <a:ext cx="2460850" cy="1400634"/>
          </a:xfrm>
          <a:custGeom>
            <a:avLst/>
            <a:gdLst/>
            <a:ahLst/>
            <a:cxnLst/>
            <a:rect r="r" b="b" t="t" l="l"/>
            <a:pathLst>
              <a:path h="1400634" w="2460850">
                <a:moveTo>
                  <a:pt x="0" y="0"/>
                </a:moveTo>
                <a:lnTo>
                  <a:pt x="2460850" y="0"/>
                </a:lnTo>
                <a:lnTo>
                  <a:pt x="2460850" y="1400634"/>
                </a:lnTo>
                <a:lnTo>
                  <a:pt x="0" y="1400634"/>
                </a:lnTo>
                <a:lnTo>
                  <a:pt x="0" y="0"/>
                </a:lnTo>
                <a:close/>
              </a:path>
            </a:pathLst>
          </a:custGeom>
          <a:blipFill>
            <a:blip r:embed="rId14"/>
            <a:stretch>
              <a:fillRect l="0" t="0" r="0" b="0"/>
            </a:stretch>
          </a:blipFill>
        </p:spPr>
      </p:sp>
      <p:sp>
        <p:nvSpPr>
          <p:cNvPr name="AutoShape 28" id="28"/>
          <p:cNvSpPr/>
          <p:nvPr/>
        </p:nvSpPr>
        <p:spPr>
          <a:xfrm>
            <a:off x="3103479" y="5859272"/>
            <a:ext cx="637723" cy="704563"/>
          </a:xfrm>
          <a:prstGeom prst="line">
            <a:avLst/>
          </a:prstGeom>
          <a:ln cap="flat" w="28575">
            <a:solidFill>
              <a:srgbClr val="000000"/>
            </a:solidFill>
            <a:prstDash val="solid"/>
            <a:headEnd type="none" len="sm" w="sm"/>
            <a:tailEnd type="arrow" len="sm" w="med"/>
          </a:ln>
        </p:spPr>
      </p:sp>
      <p:sp>
        <p:nvSpPr>
          <p:cNvPr name="AutoShape 29" id="29"/>
          <p:cNvSpPr/>
          <p:nvPr/>
        </p:nvSpPr>
        <p:spPr>
          <a:xfrm flipV="true">
            <a:off x="5129749" y="5550349"/>
            <a:ext cx="0" cy="388526"/>
          </a:xfrm>
          <a:prstGeom prst="line">
            <a:avLst/>
          </a:prstGeom>
          <a:ln cap="flat" w="28575">
            <a:solidFill>
              <a:srgbClr val="000000"/>
            </a:solidFill>
            <a:prstDash val="solid"/>
            <a:headEnd type="none" len="sm" w="sm"/>
            <a:tailEnd type="arrow" len="sm" w="med"/>
          </a:ln>
        </p:spPr>
      </p:sp>
      <p:sp>
        <p:nvSpPr>
          <p:cNvPr name="AutoShape 30" id="30"/>
          <p:cNvSpPr/>
          <p:nvPr/>
        </p:nvSpPr>
        <p:spPr>
          <a:xfrm>
            <a:off x="5129749" y="4149715"/>
            <a:ext cx="2322097" cy="90501"/>
          </a:xfrm>
          <a:prstGeom prst="line">
            <a:avLst/>
          </a:prstGeom>
          <a:ln cap="flat" w="28575">
            <a:solidFill>
              <a:srgbClr val="000000"/>
            </a:solidFill>
            <a:prstDash val="solid"/>
            <a:headEnd type="none" len="sm" w="sm"/>
            <a:tailEnd type="arrow" len="sm" w="med"/>
          </a:ln>
        </p:spPr>
      </p:sp>
      <p:grpSp>
        <p:nvGrpSpPr>
          <p:cNvPr name="Group 31" id="31"/>
          <p:cNvGrpSpPr/>
          <p:nvPr/>
        </p:nvGrpSpPr>
        <p:grpSpPr>
          <a:xfrm rot="0">
            <a:off x="198410" y="4240216"/>
            <a:ext cx="2075313" cy="3231478"/>
            <a:chOff x="0" y="0"/>
            <a:chExt cx="2767085" cy="4308637"/>
          </a:xfrm>
        </p:grpSpPr>
        <p:sp>
          <p:nvSpPr>
            <p:cNvPr name="Freeform 32" id="32"/>
            <p:cNvSpPr/>
            <p:nvPr/>
          </p:nvSpPr>
          <p:spPr>
            <a:xfrm flipH="false" flipV="false" rot="0">
              <a:off x="207315" y="0"/>
              <a:ext cx="2429989" cy="4308637"/>
            </a:xfrm>
            <a:custGeom>
              <a:avLst/>
              <a:gdLst/>
              <a:ahLst/>
              <a:cxnLst/>
              <a:rect r="r" b="b" t="t" l="l"/>
              <a:pathLst>
                <a:path h="4308637" w="2429989">
                  <a:moveTo>
                    <a:pt x="0" y="0"/>
                  </a:moveTo>
                  <a:lnTo>
                    <a:pt x="2429989" y="0"/>
                  </a:lnTo>
                  <a:lnTo>
                    <a:pt x="2429989" y="4308637"/>
                  </a:lnTo>
                  <a:lnTo>
                    <a:pt x="0" y="4308637"/>
                  </a:lnTo>
                  <a:lnTo>
                    <a:pt x="0" y="0"/>
                  </a:lnTo>
                  <a:close/>
                </a:path>
              </a:pathLst>
            </a:custGeom>
            <a:blipFill>
              <a:blip r:embed="rId15"/>
              <a:stretch>
                <a:fillRect l="0" t="0" r="0" b="0"/>
              </a:stretch>
            </a:blipFill>
          </p:spPr>
        </p:sp>
        <p:grpSp>
          <p:nvGrpSpPr>
            <p:cNvPr name="Group 33" id="33"/>
            <p:cNvGrpSpPr/>
            <p:nvPr/>
          </p:nvGrpSpPr>
          <p:grpSpPr>
            <a:xfrm rot="0">
              <a:off x="258851" y="956284"/>
              <a:ext cx="1137047" cy="2550892"/>
              <a:chOff x="0" y="0"/>
              <a:chExt cx="1596390" cy="3581400"/>
            </a:xfrm>
          </p:grpSpPr>
          <p:sp>
            <p:nvSpPr>
              <p:cNvPr name="Freeform 34" id="34"/>
              <p:cNvSpPr/>
              <p:nvPr/>
            </p:nvSpPr>
            <p:spPr>
              <a:xfrm flipH="false" flipV="false" rot="0">
                <a:off x="50800" y="50800"/>
                <a:ext cx="1497330" cy="3487420"/>
              </a:xfrm>
              <a:custGeom>
                <a:avLst/>
                <a:gdLst/>
                <a:ahLst/>
                <a:cxnLst/>
                <a:rect r="r" b="b" t="t" l="l"/>
                <a:pathLst>
                  <a:path h="3487420" w="1497330">
                    <a:moveTo>
                      <a:pt x="0" y="482600"/>
                    </a:moveTo>
                    <a:cubicBezTo>
                      <a:pt x="0" y="482600"/>
                      <a:pt x="1270" y="476250"/>
                      <a:pt x="2540" y="473710"/>
                    </a:cubicBezTo>
                    <a:cubicBezTo>
                      <a:pt x="2540" y="471170"/>
                      <a:pt x="3810" y="464820"/>
                      <a:pt x="3810" y="464820"/>
                    </a:cubicBezTo>
                    <a:cubicBezTo>
                      <a:pt x="3810" y="464820"/>
                      <a:pt x="6350" y="459740"/>
                      <a:pt x="8890" y="457200"/>
                    </a:cubicBezTo>
                    <a:cubicBezTo>
                      <a:pt x="10160" y="454660"/>
                      <a:pt x="12700" y="448310"/>
                      <a:pt x="12700" y="448310"/>
                    </a:cubicBezTo>
                    <a:cubicBezTo>
                      <a:pt x="12700" y="448310"/>
                      <a:pt x="16510" y="444500"/>
                      <a:pt x="19050" y="441960"/>
                    </a:cubicBezTo>
                    <a:cubicBezTo>
                      <a:pt x="20320" y="439420"/>
                      <a:pt x="24130" y="434340"/>
                      <a:pt x="24130" y="434340"/>
                    </a:cubicBezTo>
                    <a:cubicBezTo>
                      <a:pt x="24130" y="434340"/>
                      <a:pt x="30480" y="430530"/>
                      <a:pt x="31750" y="429260"/>
                    </a:cubicBezTo>
                    <a:cubicBezTo>
                      <a:pt x="33020" y="429260"/>
                      <a:pt x="33020" y="429260"/>
                      <a:pt x="33020" y="427990"/>
                    </a:cubicBezTo>
                    <a:cubicBezTo>
                      <a:pt x="35560" y="422910"/>
                      <a:pt x="31750" y="383540"/>
                      <a:pt x="33020" y="358140"/>
                    </a:cubicBezTo>
                    <a:cubicBezTo>
                      <a:pt x="35560" y="327660"/>
                      <a:pt x="38100" y="292100"/>
                      <a:pt x="48260" y="256540"/>
                    </a:cubicBezTo>
                    <a:cubicBezTo>
                      <a:pt x="59690" y="212090"/>
                      <a:pt x="73660" y="134620"/>
                      <a:pt x="104140" y="114300"/>
                    </a:cubicBezTo>
                    <a:cubicBezTo>
                      <a:pt x="128270" y="99060"/>
                      <a:pt x="170180" y="101600"/>
                      <a:pt x="198120" y="115570"/>
                    </a:cubicBezTo>
                    <a:cubicBezTo>
                      <a:pt x="233680" y="135890"/>
                      <a:pt x="265430" y="200660"/>
                      <a:pt x="288290" y="247650"/>
                    </a:cubicBezTo>
                    <a:cubicBezTo>
                      <a:pt x="309880" y="293370"/>
                      <a:pt x="326390" y="365760"/>
                      <a:pt x="334010" y="394970"/>
                    </a:cubicBezTo>
                    <a:cubicBezTo>
                      <a:pt x="337820" y="405130"/>
                      <a:pt x="339090" y="417830"/>
                      <a:pt x="341630" y="417830"/>
                    </a:cubicBezTo>
                    <a:cubicBezTo>
                      <a:pt x="341630" y="417830"/>
                      <a:pt x="344170" y="414020"/>
                      <a:pt x="344170" y="414020"/>
                    </a:cubicBezTo>
                    <a:cubicBezTo>
                      <a:pt x="344170" y="414020"/>
                      <a:pt x="347980" y="410210"/>
                      <a:pt x="350520" y="407670"/>
                    </a:cubicBezTo>
                    <a:cubicBezTo>
                      <a:pt x="353060" y="406400"/>
                      <a:pt x="358140" y="402590"/>
                      <a:pt x="358140" y="402590"/>
                    </a:cubicBezTo>
                    <a:cubicBezTo>
                      <a:pt x="358140" y="402590"/>
                      <a:pt x="363220" y="398780"/>
                      <a:pt x="365760" y="397510"/>
                    </a:cubicBezTo>
                    <a:cubicBezTo>
                      <a:pt x="368300" y="396240"/>
                      <a:pt x="373380" y="393700"/>
                      <a:pt x="373380" y="393700"/>
                    </a:cubicBezTo>
                    <a:cubicBezTo>
                      <a:pt x="374650" y="393700"/>
                      <a:pt x="379730" y="392430"/>
                      <a:pt x="382270" y="391160"/>
                    </a:cubicBezTo>
                    <a:cubicBezTo>
                      <a:pt x="386080" y="391160"/>
                      <a:pt x="391160" y="388620"/>
                      <a:pt x="391160" y="388620"/>
                    </a:cubicBezTo>
                    <a:cubicBezTo>
                      <a:pt x="392430" y="388620"/>
                      <a:pt x="392430" y="388620"/>
                      <a:pt x="392430" y="388620"/>
                    </a:cubicBezTo>
                    <a:cubicBezTo>
                      <a:pt x="392430" y="388620"/>
                      <a:pt x="397510" y="388620"/>
                      <a:pt x="401320" y="388620"/>
                    </a:cubicBezTo>
                    <a:cubicBezTo>
                      <a:pt x="403860" y="388620"/>
                      <a:pt x="410210" y="388620"/>
                      <a:pt x="410210" y="388620"/>
                    </a:cubicBezTo>
                    <a:cubicBezTo>
                      <a:pt x="410210" y="388620"/>
                      <a:pt x="416560" y="391160"/>
                      <a:pt x="419100" y="391160"/>
                    </a:cubicBezTo>
                    <a:cubicBezTo>
                      <a:pt x="421640" y="392430"/>
                      <a:pt x="427990" y="393700"/>
                      <a:pt x="427990" y="393700"/>
                    </a:cubicBezTo>
                    <a:cubicBezTo>
                      <a:pt x="427990" y="393700"/>
                      <a:pt x="433070" y="396240"/>
                      <a:pt x="435610" y="397510"/>
                    </a:cubicBezTo>
                    <a:cubicBezTo>
                      <a:pt x="439420" y="398780"/>
                      <a:pt x="444500" y="402590"/>
                      <a:pt x="444500" y="402590"/>
                    </a:cubicBezTo>
                    <a:cubicBezTo>
                      <a:pt x="444500" y="402590"/>
                      <a:pt x="448310" y="406400"/>
                      <a:pt x="450850" y="407670"/>
                    </a:cubicBezTo>
                    <a:cubicBezTo>
                      <a:pt x="453390" y="410210"/>
                      <a:pt x="458470" y="414020"/>
                      <a:pt x="458470" y="414020"/>
                    </a:cubicBezTo>
                    <a:cubicBezTo>
                      <a:pt x="458470" y="414020"/>
                      <a:pt x="461010" y="419100"/>
                      <a:pt x="463550" y="421640"/>
                    </a:cubicBezTo>
                    <a:cubicBezTo>
                      <a:pt x="464820" y="424180"/>
                      <a:pt x="468630" y="429260"/>
                      <a:pt x="468630" y="429260"/>
                    </a:cubicBezTo>
                    <a:cubicBezTo>
                      <a:pt x="468630" y="429260"/>
                      <a:pt x="471170" y="435610"/>
                      <a:pt x="471170" y="438150"/>
                    </a:cubicBezTo>
                    <a:cubicBezTo>
                      <a:pt x="472440" y="440690"/>
                      <a:pt x="474980" y="447040"/>
                      <a:pt x="474980" y="447040"/>
                    </a:cubicBezTo>
                    <a:cubicBezTo>
                      <a:pt x="474980" y="447040"/>
                      <a:pt x="476250" y="452120"/>
                      <a:pt x="476250" y="455930"/>
                    </a:cubicBezTo>
                    <a:cubicBezTo>
                      <a:pt x="476250" y="458470"/>
                      <a:pt x="477520" y="459740"/>
                      <a:pt x="477520" y="464820"/>
                    </a:cubicBezTo>
                    <a:cubicBezTo>
                      <a:pt x="477520" y="478790"/>
                      <a:pt x="477520" y="519430"/>
                      <a:pt x="477520" y="548640"/>
                    </a:cubicBezTo>
                    <a:cubicBezTo>
                      <a:pt x="477520" y="582930"/>
                      <a:pt x="477520" y="623570"/>
                      <a:pt x="477520" y="660400"/>
                    </a:cubicBezTo>
                    <a:cubicBezTo>
                      <a:pt x="477520" y="693420"/>
                      <a:pt x="477520" y="723900"/>
                      <a:pt x="477520" y="756920"/>
                    </a:cubicBezTo>
                    <a:cubicBezTo>
                      <a:pt x="477520" y="789940"/>
                      <a:pt x="477520" y="859790"/>
                      <a:pt x="477520" y="859790"/>
                    </a:cubicBezTo>
                    <a:cubicBezTo>
                      <a:pt x="477520" y="861060"/>
                      <a:pt x="476250" y="866140"/>
                      <a:pt x="476250" y="869950"/>
                    </a:cubicBezTo>
                    <a:cubicBezTo>
                      <a:pt x="476250" y="872490"/>
                      <a:pt x="474980" y="878840"/>
                      <a:pt x="474980" y="878840"/>
                    </a:cubicBezTo>
                    <a:cubicBezTo>
                      <a:pt x="474980" y="880110"/>
                      <a:pt x="490220" y="934720"/>
                      <a:pt x="499110" y="963930"/>
                    </a:cubicBezTo>
                    <a:cubicBezTo>
                      <a:pt x="509270" y="996950"/>
                      <a:pt x="519430" y="1066800"/>
                      <a:pt x="532130" y="1068070"/>
                    </a:cubicBezTo>
                    <a:cubicBezTo>
                      <a:pt x="543560" y="1068070"/>
                      <a:pt x="558800" y="1000760"/>
                      <a:pt x="571500" y="966470"/>
                    </a:cubicBezTo>
                    <a:cubicBezTo>
                      <a:pt x="582930" y="933450"/>
                      <a:pt x="600710" y="892810"/>
                      <a:pt x="604520" y="866140"/>
                    </a:cubicBezTo>
                    <a:cubicBezTo>
                      <a:pt x="607060" y="849630"/>
                      <a:pt x="604520" y="844550"/>
                      <a:pt x="604520" y="824230"/>
                    </a:cubicBezTo>
                    <a:cubicBezTo>
                      <a:pt x="604520" y="768350"/>
                      <a:pt x="604520" y="599440"/>
                      <a:pt x="605790" y="502920"/>
                    </a:cubicBezTo>
                    <a:cubicBezTo>
                      <a:pt x="605790" y="424180"/>
                      <a:pt x="605790" y="346710"/>
                      <a:pt x="607060" y="288290"/>
                    </a:cubicBezTo>
                    <a:cubicBezTo>
                      <a:pt x="608330" y="248920"/>
                      <a:pt x="612140" y="189230"/>
                      <a:pt x="612140" y="189230"/>
                    </a:cubicBezTo>
                    <a:cubicBezTo>
                      <a:pt x="612140" y="189230"/>
                      <a:pt x="612140" y="182880"/>
                      <a:pt x="612140" y="180340"/>
                    </a:cubicBezTo>
                    <a:cubicBezTo>
                      <a:pt x="613410" y="176530"/>
                      <a:pt x="613410" y="171450"/>
                      <a:pt x="613410" y="171450"/>
                    </a:cubicBezTo>
                    <a:cubicBezTo>
                      <a:pt x="613410" y="170180"/>
                      <a:pt x="614680" y="165100"/>
                      <a:pt x="615950" y="162560"/>
                    </a:cubicBezTo>
                    <a:cubicBezTo>
                      <a:pt x="617220" y="158750"/>
                      <a:pt x="618490" y="153670"/>
                      <a:pt x="619760" y="153670"/>
                    </a:cubicBezTo>
                    <a:cubicBezTo>
                      <a:pt x="619760" y="153670"/>
                      <a:pt x="622300" y="148590"/>
                      <a:pt x="623570" y="146050"/>
                    </a:cubicBezTo>
                    <a:cubicBezTo>
                      <a:pt x="626110" y="143510"/>
                      <a:pt x="628650" y="138430"/>
                      <a:pt x="628650" y="138430"/>
                    </a:cubicBezTo>
                    <a:cubicBezTo>
                      <a:pt x="628650" y="138430"/>
                      <a:pt x="633730" y="133350"/>
                      <a:pt x="636270" y="132080"/>
                    </a:cubicBezTo>
                    <a:cubicBezTo>
                      <a:pt x="637540" y="129540"/>
                      <a:pt x="642620" y="125730"/>
                      <a:pt x="642620" y="125730"/>
                    </a:cubicBezTo>
                    <a:cubicBezTo>
                      <a:pt x="642620" y="125730"/>
                      <a:pt x="647700" y="121920"/>
                      <a:pt x="650240" y="120650"/>
                    </a:cubicBezTo>
                    <a:cubicBezTo>
                      <a:pt x="652780" y="119380"/>
                      <a:pt x="657860" y="115570"/>
                      <a:pt x="657860" y="115570"/>
                    </a:cubicBezTo>
                    <a:cubicBezTo>
                      <a:pt x="657860" y="115570"/>
                      <a:pt x="664210" y="114300"/>
                      <a:pt x="666750" y="113030"/>
                    </a:cubicBezTo>
                    <a:cubicBezTo>
                      <a:pt x="670560" y="113030"/>
                      <a:pt x="675640" y="110490"/>
                      <a:pt x="675640" y="110490"/>
                    </a:cubicBezTo>
                    <a:cubicBezTo>
                      <a:pt x="675640" y="110490"/>
                      <a:pt x="681990" y="110490"/>
                      <a:pt x="684530" y="110490"/>
                    </a:cubicBezTo>
                    <a:cubicBezTo>
                      <a:pt x="688340" y="110490"/>
                      <a:pt x="694690" y="110490"/>
                      <a:pt x="694690" y="110490"/>
                    </a:cubicBezTo>
                    <a:cubicBezTo>
                      <a:pt x="694690" y="110490"/>
                      <a:pt x="699770" y="111760"/>
                      <a:pt x="703580" y="111760"/>
                    </a:cubicBezTo>
                    <a:cubicBezTo>
                      <a:pt x="706120" y="113030"/>
                      <a:pt x="712470" y="114300"/>
                      <a:pt x="712470" y="114300"/>
                    </a:cubicBezTo>
                    <a:cubicBezTo>
                      <a:pt x="712470" y="114300"/>
                      <a:pt x="717550" y="116840"/>
                      <a:pt x="720090" y="118110"/>
                    </a:cubicBezTo>
                    <a:cubicBezTo>
                      <a:pt x="722630" y="119380"/>
                      <a:pt x="728980" y="121920"/>
                      <a:pt x="728980" y="121920"/>
                    </a:cubicBezTo>
                    <a:cubicBezTo>
                      <a:pt x="728980" y="121920"/>
                      <a:pt x="734060" y="125730"/>
                      <a:pt x="735330" y="128270"/>
                    </a:cubicBezTo>
                    <a:cubicBezTo>
                      <a:pt x="737870" y="129540"/>
                      <a:pt x="742950" y="133350"/>
                      <a:pt x="742950" y="133350"/>
                    </a:cubicBezTo>
                    <a:cubicBezTo>
                      <a:pt x="742950" y="133350"/>
                      <a:pt x="748030" y="139700"/>
                      <a:pt x="748030" y="140970"/>
                    </a:cubicBezTo>
                    <a:cubicBezTo>
                      <a:pt x="749300" y="140970"/>
                      <a:pt x="749300" y="140970"/>
                      <a:pt x="749300" y="142240"/>
                    </a:cubicBezTo>
                    <a:cubicBezTo>
                      <a:pt x="750570" y="142240"/>
                      <a:pt x="751840" y="143510"/>
                      <a:pt x="753110" y="144780"/>
                    </a:cubicBezTo>
                    <a:cubicBezTo>
                      <a:pt x="755650" y="146050"/>
                      <a:pt x="760730" y="149860"/>
                      <a:pt x="760730" y="151130"/>
                    </a:cubicBezTo>
                    <a:cubicBezTo>
                      <a:pt x="760730" y="151130"/>
                      <a:pt x="764540" y="154940"/>
                      <a:pt x="765810" y="157480"/>
                    </a:cubicBezTo>
                    <a:cubicBezTo>
                      <a:pt x="767080" y="160020"/>
                      <a:pt x="770890" y="165100"/>
                      <a:pt x="770890" y="165100"/>
                    </a:cubicBezTo>
                    <a:cubicBezTo>
                      <a:pt x="770890" y="165100"/>
                      <a:pt x="773430" y="172720"/>
                      <a:pt x="774700" y="172720"/>
                    </a:cubicBezTo>
                    <a:cubicBezTo>
                      <a:pt x="775970" y="172720"/>
                      <a:pt x="778510" y="153670"/>
                      <a:pt x="778510" y="153670"/>
                    </a:cubicBezTo>
                    <a:cubicBezTo>
                      <a:pt x="778510" y="153670"/>
                      <a:pt x="781050" y="148590"/>
                      <a:pt x="782320" y="144780"/>
                    </a:cubicBezTo>
                    <a:cubicBezTo>
                      <a:pt x="783590" y="142240"/>
                      <a:pt x="784860" y="137160"/>
                      <a:pt x="784860" y="135890"/>
                    </a:cubicBezTo>
                    <a:cubicBezTo>
                      <a:pt x="784860" y="135890"/>
                      <a:pt x="788670" y="130810"/>
                      <a:pt x="789940" y="128270"/>
                    </a:cubicBezTo>
                    <a:cubicBezTo>
                      <a:pt x="792480" y="125730"/>
                      <a:pt x="795020" y="121920"/>
                      <a:pt x="795020" y="120650"/>
                    </a:cubicBezTo>
                    <a:cubicBezTo>
                      <a:pt x="795020" y="120650"/>
                      <a:pt x="800100" y="116840"/>
                      <a:pt x="802640" y="115570"/>
                    </a:cubicBezTo>
                    <a:cubicBezTo>
                      <a:pt x="803910" y="113030"/>
                      <a:pt x="808990" y="109220"/>
                      <a:pt x="808990" y="109220"/>
                    </a:cubicBezTo>
                    <a:cubicBezTo>
                      <a:pt x="808990" y="109220"/>
                      <a:pt x="814070" y="105410"/>
                      <a:pt x="816610" y="104140"/>
                    </a:cubicBezTo>
                    <a:cubicBezTo>
                      <a:pt x="820420" y="102870"/>
                      <a:pt x="825500" y="100330"/>
                      <a:pt x="825500" y="100330"/>
                    </a:cubicBezTo>
                    <a:cubicBezTo>
                      <a:pt x="825500" y="100330"/>
                      <a:pt x="830580" y="99060"/>
                      <a:pt x="834390" y="97790"/>
                    </a:cubicBezTo>
                    <a:cubicBezTo>
                      <a:pt x="836930" y="96520"/>
                      <a:pt x="843280" y="95250"/>
                      <a:pt x="843280" y="95250"/>
                    </a:cubicBezTo>
                    <a:cubicBezTo>
                      <a:pt x="843280" y="95250"/>
                      <a:pt x="849630" y="95250"/>
                      <a:pt x="852170" y="95250"/>
                    </a:cubicBezTo>
                    <a:cubicBezTo>
                      <a:pt x="854710" y="95250"/>
                      <a:pt x="861060" y="95250"/>
                      <a:pt x="861060" y="95250"/>
                    </a:cubicBezTo>
                    <a:cubicBezTo>
                      <a:pt x="861060" y="95250"/>
                      <a:pt x="867410" y="96520"/>
                      <a:pt x="869950" y="97790"/>
                    </a:cubicBezTo>
                    <a:cubicBezTo>
                      <a:pt x="873760" y="97790"/>
                      <a:pt x="878840" y="99060"/>
                      <a:pt x="878840" y="99060"/>
                    </a:cubicBezTo>
                    <a:cubicBezTo>
                      <a:pt x="878840" y="99060"/>
                      <a:pt x="885190" y="101600"/>
                      <a:pt x="887730" y="104140"/>
                    </a:cubicBezTo>
                    <a:cubicBezTo>
                      <a:pt x="890270" y="105410"/>
                      <a:pt x="895350" y="107950"/>
                      <a:pt x="895350" y="107950"/>
                    </a:cubicBezTo>
                    <a:cubicBezTo>
                      <a:pt x="895350" y="107950"/>
                      <a:pt x="900430" y="111760"/>
                      <a:pt x="902970" y="114300"/>
                    </a:cubicBezTo>
                    <a:cubicBezTo>
                      <a:pt x="904240" y="115570"/>
                      <a:pt x="909320" y="119380"/>
                      <a:pt x="909320" y="119380"/>
                    </a:cubicBezTo>
                    <a:cubicBezTo>
                      <a:pt x="909320" y="119380"/>
                      <a:pt x="913130" y="124460"/>
                      <a:pt x="914400" y="127000"/>
                    </a:cubicBezTo>
                    <a:cubicBezTo>
                      <a:pt x="916940" y="129540"/>
                      <a:pt x="919480" y="134620"/>
                      <a:pt x="920750" y="134620"/>
                    </a:cubicBezTo>
                    <a:cubicBezTo>
                      <a:pt x="920750" y="134620"/>
                      <a:pt x="922020" y="140970"/>
                      <a:pt x="923290" y="143510"/>
                    </a:cubicBezTo>
                    <a:cubicBezTo>
                      <a:pt x="924560" y="146050"/>
                      <a:pt x="927100" y="151130"/>
                      <a:pt x="927100" y="152400"/>
                    </a:cubicBezTo>
                    <a:cubicBezTo>
                      <a:pt x="927100" y="152400"/>
                      <a:pt x="927100" y="157480"/>
                      <a:pt x="928370" y="161290"/>
                    </a:cubicBezTo>
                    <a:cubicBezTo>
                      <a:pt x="928370" y="163830"/>
                      <a:pt x="929640" y="170180"/>
                      <a:pt x="929640" y="170180"/>
                    </a:cubicBezTo>
                    <a:cubicBezTo>
                      <a:pt x="929640" y="170180"/>
                      <a:pt x="928370" y="176530"/>
                      <a:pt x="928370" y="179070"/>
                    </a:cubicBezTo>
                    <a:cubicBezTo>
                      <a:pt x="928370" y="181610"/>
                      <a:pt x="927100" y="187960"/>
                      <a:pt x="927100" y="187960"/>
                    </a:cubicBezTo>
                    <a:cubicBezTo>
                      <a:pt x="927100" y="189230"/>
                      <a:pt x="939800" y="231140"/>
                      <a:pt x="941070" y="232410"/>
                    </a:cubicBezTo>
                    <a:cubicBezTo>
                      <a:pt x="942340" y="232410"/>
                      <a:pt x="949960" y="229870"/>
                      <a:pt x="949960" y="229870"/>
                    </a:cubicBezTo>
                    <a:cubicBezTo>
                      <a:pt x="949960" y="229870"/>
                      <a:pt x="951230" y="231140"/>
                      <a:pt x="952500" y="229870"/>
                    </a:cubicBezTo>
                    <a:cubicBezTo>
                      <a:pt x="956310" y="226060"/>
                      <a:pt x="958850" y="172720"/>
                      <a:pt x="963930" y="144780"/>
                    </a:cubicBezTo>
                    <a:cubicBezTo>
                      <a:pt x="969010" y="118110"/>
                      <a:pt x="977900" y="78740"/>
                      <a:pt x="980440" y="66040"/>
                    </a:cubicBezTo>
                    <a:cubicBezTo>
                      <a:pt x="981710" y="60960"/>
                      <a:pt x="981710" y="59690"/>
                      <a:pt x="982980" y="57150"/>
                    </a:cubicBezTo>
                    <a:cubicBezTo>
                      <a:pt x="984250" y="53340"/>
                      <a:pt x="985520" y="48260"/>
                      <a:pt x="985520" y="48260"/>
                    </a:cubicBezTo>
                    <a:cubicBezTo>
                      <a:pt x="985520" y="48260"/>
                      <a:pt x="988060" y="41910"/>
                      <a:pt x="989330" y="39370"/>
                    </a:cubicBezTo>
                    <a:cubicBezTo>
                      <a:pt x="990600" y="36830"/>
                      <a:pt x="994410" y="31750"/>
                      <a:pt x="994410" y="31750"/>
                    </a:cubicBezTo>
                    <a:cubicBezTo>
                      <a:pt x="994410" y="31750"/>
                      <a:pt x="998220" y="26670"/>
                      <a:pt x="1000760" y="25400"/>
                    </a:cubicBezTo>
                    <a:cubicBezTo>
                      <a:pt x="1002030" y="22860"/>
                      <a:pt x="1005840" y="17780"/>
                      <a:pt x="1005840" y="17780"/>
                    </a:cubicBezTo>
                    <a:cubicBezTo>
                      <a:pt x="1005840" y="17780"/>
                      <a:pt x="1010920" y="15240"/>
                      <a:pt x="1013460" y="12700"/>
                    </a:cubicBezTo>
                    <a:cubicBezTo>
                      <a:pt x="1016000" y="11430"/>
                      <a:pt x="1021080" y="7620"/>
                      <a:pt x="1021080" y="7620"/>
                    </a:cubicBezTo>
                    <a:cubicBezTo>
                      <a:pt x="1022350" y="7620"/>
                      <a:pt x="1027430" y="6350"/>
                      <a:pt x="1029970" y="5080"/>
                    </a:cubicBezTo>
                    <a:cubicBezTo>
                      <a:pt x="1033780" y="3810"/>
                      <a:pt x="1038860" y="1270"/>
                      <a:pt x="1038860" y="1270"/>
                    </a:cubicBezTo>
                    <a:cubicBezTo>
                      <a:pt x="1038860" y="1270"/>
                      <a:pt x="1045210" y="1270"/>
                      <a:pt x="1047750" y="1270"/>
                    </a:cubicBezTo>
                    <a:cubicBezTo>
                      <a:pt x="1051560" y="0"/>
                      <a:pt x="1056640" y="0"/>
                      <a:pt x="1056640" y="0"/>
                    </a:cubicBezTo>
                    <a:cubicBezTo>
                      <a:pt x="1057910" y="0"/>
                      <a:pt x="1062990" y="1270"/>
                      <a:pt x="1066800" y="1270"/>
                    </a:cubicBezTo>
                    <a:cubicBezTo>
                      <a:pt x="1069340" y="1270"/>
                      <a:pt x="1075690" y="2540"/>
                      <a:pt x="1075690" y="2540"/>
                    </a:cubicBezTo>
                    <a:cubicBezTo>
                      <a:pt x="1075690" y="2540"/>
                      <a:pt x="1080770" y="5080"/>
                      <a:pt x="1083310" y="6350"/>
                    </a:cubicBezTo>
                    <a:cubicBezTo>
                      <a:pt x="1087120" y="6350"/>
                      <a:pt x="1092200" y="8890"/>
                      <a:pt x="1092200" y="8890"/>
                    </a:cubicBezTo>
                    <a:cubicBezTo>
                      <a:pt x="1092200" y="8890"/>
                      <a:pt x="1097280" y="12700"/>
                      <a:pt x="1099820" y="13970"/>
                    </a:cubicBezTo>
                    <a:cubicBezTo>
                      <a:pt x="1102360" y="16510"/>
                      <a:pt x="1107440" y="20320"/>
                      <a:pt x="1107440" y="20320"/>
                    </a:cubicBezTo>
                    <a:cubicBezTo>
                      <a:pt x="1107440" y="20320"/>
                      <a:pt x="1111250" y="24130"/>
                      <a:pt x="1113790" y="26670"/>
                    </a:cubicBezTo>
                    <a:cubicBezTo>
                      <a:pt x="1115060" y="29210"/>
                      <a:pt x="1118870" y="34290"/>
                      <a:pt x="1118870" y="34290"/>
                    </a:cubicBezTo>
                    <a:cubicBezTo>
                      <a:pt x="1118870" y="34290"/>
                      <a:pt x="1122680" y="39370"/>
                      <a:pt x="1123950" y="41910"/>
                    </a:cubicBezTo>
                    <a:cubicBezTo>
                      <a:pt x="1125220" y="44450"/>
                      <a:pt x="1127760" y="49530"/>
                      <a:pt x="1127760" y="50800"/>
                    </a:cubicBezTo>
                    <a:cubicBezTo>
                      <a:pt x="1127760" y="50800"/>
                      <a:pt x="1129030" y="55880"/>
                      <a:pt x="1130300" y="59690"/>
                    </a:cubicBezTo>
                    <a:cubicBezTo>
                      <a:pt x="1130300" y="62230"/>
                      <a:pt x="1131570" y="68580"/>
                      <a:pt x="1131570" y="68580"/>
                    </a:cubicBezTo>
                    <a:cubicBezTo>
                      <a:pt x="1131570" y="68580"/>
                      <a:pt x="1131570" y="73660"/>
                      <a:pt x="1131570" y="77470"/>
                    </a:cubicBezTo>
                    <a:cubicBezTo>
                      <a:pt x="1131570" y="80010"/>
                      <a:pt x="1131570" y="86360"/>
                      <a:pt x="1131570" y="86360"/>
                    </a:cubicBezTo>
                    <a:cubicBezTo>
                      <a:pt x="1131570" y="86360"/>
                      <a:pt x="1121410" y="191770"/>
                      <a:pt x="1137920" y="210820"/>
                    </a:cubicBezTo>
                    <a:cubicBezTo>
                      <a:pt x="1149350" y="223520"/>
                      <a:pt x="1183640" y="224790"/>
                      <a:pt x="1188720" y="222250"/>
                    </a:cubicBezTo>
                    <a:cubicBezTo>
                      <a:pt x="1188720" y="220980"/>
                      <a:pt x="1188720" y="218440"/>
                      <a:pt x="1188720" y="218440"/>
                    </a:cubicBezTo>
                    <a:cubicBezTo>
                      <a:pt x="1188720" y="217170"/>
                      <a:pt x="1191260" y="212090"/>
                      <a:pt x="1191260" y="209550"/>
                    </a:cubicBezTo>
                    <a:cubicBezTo>
                      <a:pt x="1192530" y="207010"/>
                      <a:pt x="1195070" y="200660"/>
                      <a:pt x="1195070" y="200660"/>
                    </a:cubicBezTo>
                    <a:cubicBezTo>
                      <a:pt x="1195070" y="200660"/>
                      <a:pt x="1198880" y="195580"/>
                      <a:pt x="1200150" y="193040"/>
                    </a:cubicBezTo>
                    <a:cubicBezTo>
                      <a:pt x="1202690" y="190500"/>
                      <a:pt x="1205230" y="185420"/>
                      <a:pt x="1205230" y="185420"/>
                    </a:cubicBezTo>
                    <a:cubicBezTo>
                      <a:pt x="1205230" y="185420"/>
                      <a:pt x="1210310" y="181610"/>
                      <a:pt x="1212850" y="179070"/>
                    </a:cubicBezTo>
                    <a:cubicBezTo>
                      <a:pt x="1214120" y="177800"/>
                      <a:pt x="1219200" y="173990"/>
                      <a:pt x="1219200" y="173990"/>
                    </a:cubicBezTo>
                    <a:cubicBezTo>
                      <a:pt x="1219200" y="172720"/>
                      <a:pt x="1224280" y="170180"/>
                      <a:pt x="1228090" y="168910"/>
                    </a:cubicBezTo>
                    <a:cubicBezTo>
                      <a:pt x="1230630" y="167640"/>
                      <a:pt x="1235710" y="165100"/>
                      <a:pt x="1235710" y="165100"/>
                    </a:cubicBezTo>
                    <a:cubicBezTo>
                      <a:pt x="1235710" y="165100"/>
                      <a:pt x="1242060" y="163830"/>
                      <a:pt x="1244600" y="162560"/>
                    </a:cubicBezTo>
                    <a:cubicBezTo>
                      <a:pt x="1247140" y="161290"/>
                      <a:pt x="1253490" y="160020"/>
                      <a:pt x="1253490" y="160020"/>
                    </a:cubicBezTo>
                    <a:cubicBezTo>
                      <a:pt x="1253490" y="160020"/>
                      <a:pt x="1259840" y="160020"/>
                      <a:pt x="1262380" y="160020"/>
                    </a:cubicBezTo>
                    <a:cubicBezTo>
                      <a:pt x="1266190" y="160020"/>
                      <a:pt x="1271270" y="160020"/>
                      <a:pt x="1271270" y="160020"/>
                    </a:cubicBezTo>
                    <a:cubicBezTo>
                      <a:pt x="1272540" y="160020"/>
                      <a:pt x="1277620" y="161290"/>
                      <a:pt x="1280160" y="162560"/>
                    </a:cubicBezTo>
                    <a:cubicBezTo>
                      <a:pt x="1283970" y="163830"/>
                      <a:pt x="1289050" y="165100"/>
                      <a:pt x="1289050" y="165100"/>
                    </a:cubicBezTo>
                    <a:cubicBezTo>
                      <a:pt x="1290320" y="165100"/>
                      <a:pt x="1295400" y="167640"/>
                      <a:pt x="1297940" y="168910"/>
                    </a:cubicBezTo>
                    <a:cubicBezTo>
                      <a:pt x="1300480" y="170180"/>
                      <a:pt x="1305560" y="172720"/>
                      <a:pt x="1305560" y="173990"/>
                    </a:cubicBezTo>
                    <a:cubicBezTo>
                      <a:pt x="1305560" y="173990"/>
                      <a:pt x="1310640" y="177800"/>
                      <a:pt x="1313180" y="179070"/>
                    </a:cubicBezTo>
                    <a:cubicBezTo>
                      <a:pt x="1314450" y="181610"/>
                      <a:pt x="1319530" y="185420"/>
                      <a:pt x="1319530" y="185420"/>
                    </a:cubicBezTo>
                    <a:cubicBezTo>
                      <a:pt x="1319530" y="185420"/>
                      <a:pt x="1323340" y="190500"/>
                      <a:pt x="1324610" y="193040"/>
                    </a:cubicBezTo>
                    <a:cubicBezTo>
                      <a:pt x="1325880" y="195580"/>
                      <a:pt x="1327150" y="196850"/>
                      <a:pt x="1328420" y="198120"/>
                    </a:cubicBezTo>
                    <a:cubicBezTo>
                      <a:pt x="1329690" y="199390"/>
                      <a:pt x="1329690" y="198120"/>
                      <a:pt x="1330960" y="199390"/>
                    </a:cubicBezTo>
                    <a:cubicBezTo>
                      <a:pt x="1333500" y="199390"/>
                      <a:pt x="1339850" y="200660"/>
                      <a:pt x="1339850" y="200660"/>
                    </a:cubicBezTo>
                    <a:cubicBezTo>
                      <a:pt x="1339850" y="200660"/>
                      <a:pt x="1344930" y="204470"/>
                      <a:pt x="1347470" y="204470"/>
                    </a:cubicBezTo>
                    <a:cubicBezTo>
                      <a:pt x="1348740" y="204470"/>
                      <a:pt x="1351280" y="203200"/>
                      <a:pt x="1353820" y="203200"/>
                    </a:cubicBezTo>
                    <a:cubicBezTo>
                      <a:pt x="1356360" y="201930"/>
                      <a:pt x="1362710" y="200660"/>
                      <a:pt x="1362710" y="200660"/>
                    </a:cubicBezTo>
                    <a:cubicBezTo>
                      <a:pt x="1362710" y="200660"/>
                      <a:pt x="1369060" y="200660"/>
                      <a:pt x="1371600" y="200660"/>
                    </a:cubicBezTo>
                    <a:cubicBezTo>
                      <a:pt x="1375410" y="200660"/>
                      <a:pt x="1380490" y="200660"/>
                      <a:pt x="1380490" y="200660"/>
                    </a:cubicBezTo>
                    <a:cubicBezTo>
                      <a:pt x="1381760" y="200660"/>
                      <a:pt x="1386840" y="201930"/>
                      <a:pt x="1389380" y="203200"/>
                    </a:cubicBezTo>
                    <a:cubicBezTo>
                      <a:pt x="1393190" y="204470"/>
                      <a:pt x="1398270" y="205740"/>
                      <a:pt x="1398270" y="205740"/>
                    </a:cubicBezTo>
                    <a:cubicBezTo>
                      <a:pt x="1399540" y="205740"/>
                      <a:pt x="1404620" y="208280"/>
                      <a:pt x="1407160" y="209550"/>
                    </a:cubicBezTo>
                    <a:cubicBezTo>
                      <a:pt x="1409700" y="210820"/>
                      <a:pt x="1414780" y="213360"/>
                      <a:pt x="1414780" y="213360"/>
                    </a:cubicBezTo>
                    <a:cubicBezTo>
                      <a:pt x="1414780" y="213360"/>
                      <a:pt x="1419860" y="218440"/>
                      <a:pt x="1422400" y="219710"/>
                    </a:cubicBezTo>
                    <a:cubicBezTo>
                      <a:pt x="1423670" y="222250"/>
                      <a:pt x="1428750" y="226060"/>
                      <a:pt x="1428750" y="226060"/>
                    </a:cubicBezTo>
                    <a:cubicBezTo>
                      <a:pt x="1428750" y="226060"/>
                      <a:pt x="1432560" y="231140"/>
                      <a:pt x="1433830" y="233680"/>
                    </a:cubicBezTo>
                    <a:cubicBezTo>
                      <a:pt x="1436370" y="236220"/>
                      <a:pt x="1438910" y="241300"/>
                      <a:pt x="1438910" y="241300"/>
                    </a:cubicBezTo>
                    <a:cubicBezTo>
                      <a:pt x="1438910" y="241300"/>
                      <a:pt x="1441450" y="246380"/>
                      <a:pt x="1442720" y="250190"/>
                    </a:cubicBezTo>
                    <a:cubicBezTo>
                      <a:pt x="1443990" y="252730"/>
                      <a:pt x="1445260" y="257810"/>
                      <a:pt x="1445260" y="257810"/>
                    </a:cubicBezTo>
                    <a:cubicBezTo>
                      <a:pt x="1445260" y="259080"/>
                      <a:pt x="1446530" y="264160"/>
                      <a:pt x="1446530" y="267970"/>
                    </a:cubicBezTo>
                    <a:cubicBezTo>
                      <a:pt x="1447800" y="270510"/>
                      <a:pt x="1447800" y="275590"/>
                      <a:pt x="1447800" y="276860"/>
                    </a:cubicBezTo>
                    <a:cubicBezTo>
                      <a:pt x="1447800" y="278130"/>
                      <a:pt x="1447800" y="326390"/>
                      <a:pt x="1447800" y="353060"/>
                    </a:cubicBezTo>
                    <a:cubicBezTo>
                      <a:pt x="1447800" y="383540"/>
                      <a:pt x="1447800" y="415290"/>
                      <a:pt x="1447800" y="448310"/>
                    </a:cubicBezTo>
                    <a:cubicBezTo>
                      <a:pt x="1447800" y="485140"/>
                      <a:pt x="1447800" y="562610"/>
                      <a:pt x="1447800" y="562610"/>
                    </a:cubicBezTo>
                    <a:cubicBezTo>
                      <a:pt x="1447800" y="563880"/>
                      <a:pt x="1447800" y="574040"/>
                      <a:pt x="1447800" y="585470"/>
                    </a:cubicBezTo>
                    <a:cubicBezTo>
                      <a:pt x="1447800" y="618490"/>
                      <a:pt x="1447800" y="716280"/>
                      <a:pt x="1447800" y="778510"/>
                    </a:cubicBezTo>
                    <a:cubicBezTo>
                      <a:pt x="1447800" y="838200"/>
                      <a:pt x="1447800" y="897890"/>
                      <a:pt x="1447800" y="955040"/>
                    </a:cubicBezTo>
                    <a:cubicBezTo>
                      <a:pt x="1447800" y="1007110"/>
                      <a:pt x="1447800" y="1069340"/>
                      <a:pt x="1447800" y="1104900"/>
                    </a:cubicBezTo>
                    <a:cubicBezTo>
                      <a:pt x="1447800" y="1126490"/>
                      <a:pt x="1442720" y="1139190"/>
                      <a:pt x="1447800" y="1154430"/>
                    </a:cubicBezTo>
                    <a:cubicBezTo>
                      <a:pt x="1454150" y="1170940"/>
                      <a:pt x="1478280" y="1181100"/>
                      <a:pt x="1484630" y="1201420"/>
                    </a:cubicBezTo>
                    <a:cubicBezTo>
                      <a:pt x="1493520" y="1225550"/>
                      <a:pt x="1484630" y="1263650"/>
                      <a:pt x="1484630" y="1295400"/>
                    </a:cubicBezTo>
                    <a:cubicBezTo>
                      <a:pt x="1484630" y="1327150"/>
                      <a:pt x="1484630" y="1358900"/>
                      <a:pt x="1484630" y="1390650"/>
                    </a:cubicBezTo>
                    <a:cubicBezTo>
                      <a:pt x="1484630" y="1423670"/>
                      <a:pt x="1484630" y="1457960"/>
                      <a:pt x="1484630" y="1489710"/>
                    </a:cubicBezTo>
                    <a:cubicBezTo>
                      <a:pt x="1484630" y="1521460"/>
                      <a:pt x="1484630" y="1550670"/>
                      <a:pt x="1484630" y="1581150"/>
                    </a:cubicBezTo>
                    <a:cubicBezTo>
                      <a:pt x="1484630" y="1612900"/>
                      <a:pt x="1484630" y="1645920"/>
                      <a:pt x="1484630" y="1676400"/>
                    </a:cubicBezTo>
                    <a:cubicBezTo>
                      <a:pt x="1484630" y="1708150"/>
                      <a:pt x="1484630" y="1736090"/>
                      <a:pt x="1484630" y="1767840"/>
                    </a:cubicBezTo>
                    <a:cubicBezTo>
                      <a:pt x="1484630" y="1802130"/>
                      <a:pt x="1484630" y="1841500"/>
                      <a:pt x="1484630" y="1875790"/>
                    </a:cubicBezTo>
                    <a:cubicBezTo>
                      <a:pt x="1484630" y="1907540"/>
                      <a:pt x="1484630" y="1938020"/>
                      <a:pt x="1484630" y="1967230"/>
                    </a:cubicBezTo>
                    <a:cubicBezTo>
                      <a:pt x="1484630" y="1996440"/>
                      <a:pt x="1483360" y="2024380"/>
                      <a:pt x="1484630" y="2051050"/>
                    </a:cubicBezTo>
                    <a:cubicBezTo>
                      <a:pt x="1485900" y="2078990"/>
                      <a:pt x="1497330" y="2103120"/>
                      <a:pt x="1494790" y="2131060"/>
                    </a:cubicBezTo>
                    <a:cubicBezTo>
                      <a:pt x="1490980" y="2162810"/>
                      <a:pt x="1471930" y="2217420"/>
                      <a:pt x="1460500" y="2230120"/>
                    </a:cubicBezTo>
                    <a:cubicBezTo>
                      <a:pt x="1456690" y="2235200"/>
                      <a:pt x="1451610" y="2231390"/>
                      <a:pt x="1447800" y="2235200"/>
                    </a:cubicBezTo>
                    <a:cubicBezTo>
                      <a:pt x="1438910" y="2250440"/>
                      <a:pt x="1447800" y="2315210"/>
                      <a:pt x="1447800" y="2355850"/>
                    </a:cubicBezTo>
                    <a:cubicBezTo>
                      <a:pt x="1447800" y="2400300"/>
                      <a:pt x="1450340" y="2452370"/>
                      <a:pt x="1447800" y="2490470"/>
                    </a:cubicBezTo>
                    <a:cubicBezTo>
                      <a:pt x="1446530" y="2520950"/>
                      <a:pt x="1442720" y="2556510"/>
                      <a:pt x="1441450" y="2569210"/>
                    </a:cubicBezTo>
                    <a:cubicBezTo>
                      <a:pt x="1440180" y="2574290"/>
                      <a:pt x="1440180" y="2575560"/>
                      <a:pt x="1440180" y="2578100"/>
                    </a:cubicBezTo>
                    <a:cubicBezTo>
                      <a:pt x="1440180" y="2581910"/>
                      <a:pt x="1438910" y="2586990"/>
                      <a:pt x="1438910" y="2586990"/>
                    </a:cubicBezTo>
                    <a:cubicBezTo>
                      <a:pt x="1438910" y="2586990"/>
                      <a:pt x="1436370" y="2593340"/>
                      <a:pt x="1435100" y="2595880"/>
                    </a:cubicBezTo>
                    <a:cubicBezTo>
                      <a:pt x="1435100" y="2598420"/>
                      <a:pt x="1432560" y="2604770"/>
                      <a:pt x="1432560" y="2604770"/>
                    </a:cubicBezTo>
                    <a:cubicBezTo>
                      <a:pt x="1432560" y="2604770"/>
                      <a:pt x="1428750" y="2609850"/>
                      <a:pt x="1427480" y="2612390"/>
                    </a:cubicBezTo>
                    <a:cubicBezTo>
                      <a:pt x="1424940" y="2614930"/>
                      <a:pt x="1422400" y="2620010"/>
                      <a:pt x="1422400" y="2620010"/>
                    </a:cubicBezTo>
                    <a:cubicBezTo>
                      <a:pt x="1422400" y="2620010"/>
                      <a:pt x="1417320" y="2623820"/>
                      <a:pt x="1414780" y="2626360"/>
                    </a:cubicBezTo>
                    <a:cubicBezTo>
                      <a:pt x="1412240" y="2627630"/>
                      <a:pt x="1408430" y="2631440"/>
                      <a:pt x="1408430" y="2631440"/>
                    </a:cubicBezTo>
                    <a:cubicBezTo>
                      <a:pt x="1408430" y="2631440"/>
                      <a:pt x="1403350" y="2635250"/>
                      <a:pt x="1399540" y="2636520"/>
                    </a:cubicBezTo>
                    <a:cubicBezTo>
                      <a:pt x="1397000" y="2637790"/>
                      <a:pt x="1391920" y="2640330"/>
                      <a:pt x="1391920" y="2640330"/>
                    </a:cubicBezTo>
                    <a:cubicBezTo>
                      <a:pt x="1391920" y="2640330"/>
                      <a:pt x="1385570" y="2641600"/>
                      <a:pt x="1383030" y="2642870"/>
                    </a:cubicBezTo>
                    <a:cubicBezTo>
                      <a:pt x="1380490" y="2642870"/>
                      <a:pt x="1374140" y="2645410"/>
                      <a:pt x="1374140" y="2645410"/>
                    </a:cubicBezTo>
                    <a:cubicBezTo>
                      <a:pt x="1374140" y="2645410"/>
                      <a:pt x="1367790" y="2645410"/>
                      <a:pt x="1365250" y="2645410"/>
                    </a:cubicBezTo>
                    <a:cubicBezTo>
                      <a:pt x="1361440" y="2645410"/>
                      <a:pt x="1358900" y="2642870"/>
                      <a:pt x="1356360" y="2645410"/>
                    </a:cubicBezTo>
                    <a:cubicBezTo>
                      <a:pt x="1350010" y="2651760"/>
                      <a:pt x="1353820" y="2692400"/>
                      <a:pt x="1351280" y="2722880"/>
                    </a:cubicBezTo>
                    <a:cubicBezTo>
                      <a:pt x="1346200" y="2767330"/>
                      <a:pt x="1338580" y="2849880"/>
                      <a:pt x="1329690" y="2885440"/>
                    </a:cubicBezTo>
                    <a:cubicBezTo>
                      <a:pt x="1324610" y="2903220"/>
                      <a:pt x="1315720" y="2915920"/>
                      <a:pt x="1313180" y="2923540"/>
                    </a:cubicBezTo>
                    <a:cubicBezTo>
                      <a:pt x="1311910" y="2927350"/>
                      <a:pt x="1311910" y="2929890"/>
                      <a:pt x="1310640" y="2932430"/>
                    </a:cubicBezTo>
                    <a:cubicBezTo>
                      <a:pt x="1310640" y="2936240"/>
                      <a:pt x="1309370" y="2941320"/>
                      <a:pt x="1309370" y="2941320"/>
                    </a:cubicBezTo>
                    <a:cubicBezTo>
                      <a:pt x="1309370" y="2941320"/>
                      <a:pt x="1305560" y="2947670"/>
                      <a:pt x="1304290" y="2950210"/>
                    </a:cubicBezTo>
                    <a:cubicBezTo>
                      <a:pt x="1303020" y="2952750"/>
                      <a:pt x="1300480" y="2957830"/>
                      <a:pt x="1300480" y="2957830"/>
                    </a:cubicBezTo>
                    <a:cubicBezTo>
                      <a:pt x="1300480" y="2957830"/>
                      <a:pt x="1296670" y="2962910"/>
                      <a:pt x="1294130" y="2964180"/>
                    </a:cubicBezTo>
                    <a:cubicBezTo>
                      <a:pt x="1291590" y="2966720"/>
                      <a:pt x="1287780" y="2971800"/>
                      <a:pt x="1287780" y="2971800"/>
                    </a:cubicBezTo>
                    <a:cubicBezTo>
                      <a:pt x="1287780" y="2971800"/>
                      <a:pt x="1282700" y="2974340"/>
                      <a:pt x="1280160" y="2976880"/>
                    </a:cubicBezTo>
                    <a:cubicBezTo>
                      <a:pt x="1277620" y="2978150"/>
                      <a:pt x="1272540" y="2981960"/>
                      <a:pt x="1272540" y="2981960"/>
                    </a:cubicBezTo>
                    <a:cubicBezTo>
                      <a:pt x="1272540" y="2981960"/>
                      <a:pt x="1266190" y="2983230"/>
                      <a:pt x="1263650" y="2984500"/>
                    </a:cubicBezTo>
                    <a:cubicBezTo>
                      <a:pt x="1261110" y="2985770"/>
                      <a:pt x="1256030" y="2988310"/>
                      <a:pt x="1254760" y="2988310"/>
                    </a:cubicBezTo>
                    <a:cubicBezTo>
                      <a:pt x="1254760" y="2988310"/>
                      <a:pt x="1249680" y="2988310"/>
                      <a:pt x="1245870" y="2989580"/>
                    </a:cubicBezTo>
                    <a:cubicBezTo>
                      <a:pt x="1243330" y="2989580"/>
                      <a:pt x="1236980" y="2989580"/>
                      <a:pt x="1236980" y="2989580"/>
                    </a:cubicBezTo>
                    <a:cubicBezTo>
                      <a:pt x="1236980" y="2989580"/>
                      <a:pt x="1230630" y="2989580"/>
                      <a:pt x="1228090" y="2988310"/>
                    </a:cubicBezTo>
                    <a:cubicBezTo>
                      <a:pt x="1224280" y="2988310"/>
                      <a:pt x="1219200" y="2987040"/>
                      <a:pt x="1219200" y="2987040"/>
                    </a:cubicBezTo>
                    <a:cubicBezTo>
                      <a:pt x="1219200" y="2987040"/>
                      <a:pt x="1212850" y="2985770"/>
                      <a:pt x="1210310" y="2984500"/>
                    </a:cubicBezTo>
                    <a:cubicBezTo>
                      <a:pt x="1207770" y="2983230"/>
                      <a:pt x="1201420" y="2980690"/>
                      <a:pt x="1201420" y="2980690"/>
                    </a:cubicBezTo>
                    <a:cubicBezTo>
                      <a:pt x="1201420" y="2980690"/>
                      <a:pt x="1196340" y="2976880"/>
                      <a:pt x="1193800" y="2975610"/>
                    </a:cubicBezTo>
                    <a:cubicBezTo>
                      <a:pt x="1191260" y="2973070"/>
                      <a:pt x="1187450" y="2970530"/>
                      <a:pt x="1186180" y="2970530"/>
                    </a:cubicBezTo>
                    <a:cubicBezTo>
                      <a:pt x="1186180" y="2970530"/>
                      <a:pt x="1186180" y="2969260"/>
                      <a:pt x="1186180" y="2969260"/>
                    </a:cubicBezTo>
                    <a:cubicBezTo>
                      <a:pt x="1186180" y="2970530"/>
                      <a:pt x="1186180" y="2980690"/>
                      <a:pt x="1184910" y="2990850"/>
                    </a:cubicBezTo>
                    <a:cubicBezTo>
                      <a:pt x="1181100" y="3016250"/>
                      <a:pt x="1170940" y="3112770"/>
                      <a:pt x="1164590" y="3117850"/>
                    </a:cubicBezTo>
                    <a:cubicBezTo>
                      <a:pt x="1163320" y="3119120"/>
                      <a:pt x="1162050" y="3116580"/>
                      <a:pt x="1160780" y="3117850"/>
                    </a:cubicBezTo>
                    <a:cubicBezTo>
                      <a:pt x="1159510" y="3119120"/>
                      <a:pt x="1159510" y="3122930"/>
                      <a:pt x="1158240" y="3126740"/>
                    </a:cubicBezTo>
                    <a:cubicBezTo>
                      <a:pt x="1158240" y="3129280"/>
                      <a:pt x="1156970" y="3135630"/>
                      <a:pt x="1156970" y="3135630"/>
                    </a:cubicBezTo>
                    <a:cubicBezTo>
                      <a:pt x="1156970" y="3135630"/>
                      <a:pt x="1153160" y="3140710"/>
                      <a:pt x="1151890" y="3143250"/>
                    </a:cubicBezTo>
                    <a:cubicBezTo>
                      <a:pt x="1150620" y="3145790"/>
                      <a:pt x="1148080" y="3150870"/>
                      <a:pt x="1148080" y="3150870"/>
                    </a:cubicBezTo>
                    <a:cubicBezTo>
                      <a:pt x="1148080" y="3152140"/>
                      <a:pt x="1143000" y="3155950"/>
                      <a:pt x="1141730" y="3158490"/>
                    </a:cubicBezTo>
                    <a:cubicBezTo>
                      <a:pt x="1139190" y="3161030"/>
                      <a:pt x="1135380" y="3164840"/>
                      <a:pt x="1135380" y="3164840"/>
                    </a:cubicBezTo>
                    <a:cubicBezTo>
                      <a:pt x="1135380" y="3164840"/>
                      <a:pt x="1130300" y="3168650"/>
                      <a:pt x="1127760" y="3169920"/>
                    </a:cubicBezTo>
                    <a:cubicBezTo>
                      <a:pt x="1125220" y="3171190"/>
                      <a:pt x="1120140" y="3175000"/>
                      <a:pt x="1120140" y="3175000"/>
                    </a:cubicBezTo>
                    <a:cubicBezTo>
                      <a:pt x="1120140" y="3175000"/>
                      <a:pt x="1113790" y="3177540"/>
                      <a:pt x="1111250" y="3178810"/>
                    </a:cubicBezTo>
                    <a:cubicBezTo>
                      <a:pt x="1108710" y="3178810"/>
                      <a:pt x="1102360" y="3181350"/>
                      <a:pt x="1102360" y="3181350"/>
                    </a:cubicBezTo>
                    <a:cubicBezTo>
                      <a:pt x="1102360" y="3181350"/>
                      <a:pt x="1096010" y="3182620"/>
                      <a:pt x="1093470" y="3182620"/>
                    </a:cubicBezTo>
                    <a:cubicBezTo>
                      <a:pt x="1090930" y="3182620"/>
                      <a:pt x="1084580" y="3183890"/>
                      <a:pt x="1084580" y="3183890"/>
                    </a:cubicBezTo>
                    <a:cubicBezTo>
                      <a:pt x="1084580" y="3183890"/>
                      <a:pt x="1078230" y="3182620"/>
                      <a:pt x="1075690" y="3182620"/>
                    </a:cubicBezTo>
                    <a:cubicBezTo>
                      <a:pt x="1071880" y="3181350"/>
                      <a:pt x="1066800" y="3181350"/>
                      <a:pt x="1065530" y="3181350"/>
                    </a:cubicBezTo>
                    <a:cubicBezTo>
                      <a:pt x="1065530" y="3181350"/>
                      <a:pt x="1060450" y="3178810"/>
                      <a:pt x="1057910" y="3177540"/>
                    </a:cubicBezTo>
                    <a:cubicBezTo>
                      <a:pt x="1054100" y="3176270"/>
                      <a:pt x="1049020" y="3173730"/>
                      <a:pt x="1049020" y="3173730"/>
                    </a:cubicBezTo>
                    <a:cubicBezTo>
                      <a:pt x="1049020" y="3173730"/>
                      <a:pt x="1043940" y="3169920"/>
                      <a:pt x="1041400" y="3168650"/>
                    </a:cubicBezTo>
                    <a:cubicBezTo>
                      <a:pt x="1038860" y="3167380"/>
                      <a:pt x="1033780" y="3163570"/>
                      <a:pt x="1033780" y="3163570"/>
                    </a:cubicBezTo>
                    <a:cubicBezTo>
                      <a:pt x="1033780" y="3163570"/>
                      <a:pt x="1029970" y="3158490"/>
                      <a:pt x="1028700" y="3155950"/>
                    </a:cubicBezTo>
                    <a:cubicBezTo>
                      <a:pt x="1026160" y="3153410"/>
                      <a:pt x="1022350" y="3149600"/>
                      <a:pt x="1022350" y="3149600"/>
                    </a:cubicBezTo>
                    <a:cubicBezTo>
                      <a:pt x="1022350" y="3149600"/>
                      <a:pt x="1019810" y="3143250"/>
                      <a:pt x="1018540" y="3140710"/>
                    </a:cubicBezTo>
                    <a:cubicBezTo>
                      <a:pt x="1017270" y="3138170"/>
                      <a:pt x="1013460" y="3133090"/>
                      <a:pt x="1013460" y="3133090"/>
                    </a:cubicBezTo>
                    <a:cubicBezTo>
                      <a:pt x="1013460" y="3133090"/>
                      <a:pt x="1012190" y="3126740"/>
                      <a:pt x="1012190" y="3124200"/>
                    </a:cubicBezTo>
                    <a:cubicBezTo>
                      <a:pt x="1010920" y="3120390"/>
                      <a:pt x="1009650" y="3115310"/>
                      <a:pt x="1009650" y="3115310"/>
                    </a:cubicBezTo>
                    <a:cubicBezTo>
                      <a:pt x="1009650" y="3115310"/>
                      <a:pt x="1009650" y="3108960"/>
                      <a:pt x="1009650" y="3105150"/>
                    </a:cubicBezTo>
                    <a:cubicBezTo>
                      <a:pt x="1009650" y="3102610"/>
                      <a:pt x="1009650" y="3096260"/>
                      <a:pt x="1009650" y="3096260"/>
                    </a:cubicBezTo>
                    <a:cubicBezTo>
                      <a:pt x="1009650" y="3096260"/>
                      <a:pt x="1009650" y="3092450"/>
                      <a:pt x="1009650" y="3092450"/>
                    </a:cubicBezTo>
                    <a:cubicBezTo>
                      <a:pt x="1009650" y="3091180"/>
                      <a:pt x="1009650" y="3091180"/>
                      <a:pt x="1009650" y="3091180"/>
                    </a:cubicBezTo>
                    <a:cubicBezTo>
                      <a:pt x="1009650" y="3089910"/>
                      <a:pt x="1007110" y="3082290"/>
                      <a:pt x="1007110" y="3082290"/>
                    </a:cubicBezTo>
                    <a:cubicBezTo>
                      <a:pt x="1007110" y="3082290"/>
                      <a:pt x="1005840" y="3075940"/>
                      <a:pt x="1005840" y="3073400"/>
                    </a:cubicBezTo>
                    <a:cubicBezTo>
                      <a:pt x="1004570" y="3070860"/>
                      <a:pt x="1004570" y="3067050"/>
                      <a:pt x="1004570" y="3064510"/>
                    </a:cubicBezTo>
                    <a:cubicBezTo>
                      <a:pt x="1004570" y="3063240"/>
                      <a:pt x="1004570" y="3061970"/>
                      <a:pt x="1004570" y="3061970"/>
                    </a:cubicBezTo>
                    <a:cubicBezTo>
                      <a:pt x="1004570" y="3060700"/>
                      <a:pt x="1004570" y="3058160"/>
                      <a:pt x="1004570" y="3058160"/>
                    </a:cubicBezTo>
                    <a:cubicBezTo>
                      <a:pt x="1004570" y="3058160"/>
                      <a:pt x="1003300" y="3096260"/>
                      <a:pt x="1003300" y="3106420"/>
                    </a:cubicBezTo>
                    <a:cubicBezTo>
                      <a:pt x="1002030" y="3110230"/>
                      <a:pt x="1002030" y="3112770"/>
                      <a:pt x="1002030" y="3115310"/>
                    </a:cubicBezTo>
                    <a:cubicBezTo>
                      <a:pt x="1000760" y="3117850"/>
                      <a:pt x="999490" y="3124200"/>
                      <a:pt x="999490" y="3124200"/>
                    </a:cubicBezTo>
                    <a:cubicBezTo>
                      <a:pt x="999490" y="3124200"/>
                      <a:pt x="998220" y="3129280"/>
                      <a:pt x="996950" y="3133090"/>
                    </a:cubicBezTo>
                    <a:cubicBezTo>
                      <a:pt x="995680" y="3135630"/>
                      <a:pt x="993140" y="3140710"/>
                      <a:pt x="993140" y="3140710"/>
                    </a:cubicBezTo>
                    <a:cubicBezTo>
                      <a:pt x="993140" y="3140710"/>
                      <a:pt x="989330" y="3145790"/>
                      <a:pt x="988060" y="3148330"/>
                    </a:cubicBezTo>
                    <a:cubicBezTo>
                      <a:pt x="985520" y="3150870"/>
                      <a:pt x="981710" y="3155950"/>
                      <a:pt x="981710" y="3155950"/>
                    </a:cubicBezTo>
                    <a:cubicBezTo>
                      <a:pt x="981710" y="3155950"/>
                      <a:pt x="977900" y="3159760"/>
                      <a:pt x="975360" y="3162300"/>
                    </a:cubicBezTo>
                    <a:cubicBezTo>
                      <a:pt x="972820" y="3163570"/>
                      <a:pt x="967740" y="3167380"/>
                      <a:pt x="967740" y="3167380"/>
                    </a:cubicBezTo>
                    <a:cubicBezTo>
                      <a:pt x="967740" y="3167380"/>
                      <a:pt x="962660" y="3169920"/>
                      <a:pt x="960120" y="3171190"/>
                    </a:cubicBezTo>
                    <a:cubicBezTo>
                      <a:pt x="957580" y="3172460"/>
                      <a:pt x="951230" y="3176270"/>
                      <a:pt x="951230" y="3176270"/>
                    </a:cubicBezTo>
                    <a:cubicBezTo>
                      <a:pt x="951230" y="3176270"/>
                      <a:pt x="944880" y="3177540"/>
                      <a:pt x="942340" y="3177540"/>
                    </a:cubicBezTo>
                    <a:cubicBezTo>
                      <a:pt x="939800" y="3178810"/>
                      <a:pt x="933450" y="3180080"/>
                      <a:pt x="933450" y="3180080"/>
                    </a:cubicBezTo>
                    <a:cubicBezTo>
                      <a:pt x="933450" y="3180080"/>
                      <a:pt x="927100" y="3177540"/>
                      <a:pt x="925830" y="3178810"/>
                    </a:cubicBezTo>
                    <a:cubicBezTo>
                      <a:pt x="920750" y="3183890"/>
                      <a:pt x="925830" y="3213100"/>
                      <a:pt x="925830" y="3235960"/>
                    </a:cubicBezTo>
                    <a:cubicBezTo>
                      <a:pt x="925830" y="3267710"/>
                      <a:pt x="934720" y="3317240"/>
                      <a:pt x="924560" y="3355340"/>
                    </a:cubicBezTo>
                    <a:cubicBezTo>
                      <a:pt x="914400" y="3394710"/>
                      <a:pt x="895350" y="3448050"/>
                      <a:pt x="864870" y="3468370"/>
                    </a:cubicBezTo>
                    <a:cubicBezTo>
                      <a:pt x="836930" y="3487420"/>
                      <a:pt x="787400" y="3482340"/>
                      <a:pt x="753110" y="3479800"/>
                    </a:cubicBezTo>
                    <a:cubicBezTo>
                      <a:pt x="725170" y="3477260"/>
                      <a:pt x="694690" y="3473450"/>
                      <a:pt x="675640" y="3456940"/>
                    </a:cubicBezTo>
                    <a:cubicBezTo>
                      <a:pt x="656590" y="3440430"/>
                      <a:pt x="646430" y="3404870"/>
                      <a:pt x="640080" y="3376930"/>
                    </a:cubicBezTo>
                    <a:cubicBezTo>
                      <a:pt x="635000" y="3350260"/>
                      <a:pt x="640080" y="3322320"/>
                      <a:pt x="640080" y="3295650"/>
                    </a:cubicBezTo>
                    <a:cubicBezTo>
                      <a:pt x="640080" y="3267710"/>
                      <a:pt x="640080" y="3237230"/>
                      <a:pt x="640080" y="3209290"/>
                    </a:cubicBezTo>
                    <a:cubicBezTo>
                      <a:pt x="640080" y="3183890"/>
                      <a:pt x="640080" y="3158490"/>
                      <a:pt x="640080" y="3131820"/>
                    </a:cubicBezTo>
                    <a:cubicBezTo>
                      <a:pt x="640080" y="3103880"/>
                      <a:pt x="640080" y="3072130"/>
                      <a:pt x="640080" y="3044190"/>
                    </a:cubicBezTo>
                    <a:cubicBezTo>
                      <a:pt x="640080" y="3016250"/>
                      <a:pt x="640080" y="2993390"/>
                      <a:pt x="640080" y="2964180"/>
                    </a:cubicBezTo>
                    <a:cubicBezTo>
                      <a:pt x="640080" y="2929890"/>
                      <a:pt x="640080" y="2890520"/>
                      <a:pt x="640080" y="2853690"/>
                    </a:cubicBezTo>
                    <a:cubicBezTo>
                      <a:pt x="640080" y="2814320"/>
                      <a:pt x="640080" y="2760980"/>
                      <a:pt x="640080" y="2734310"/>
                    </a:cubicBezTo>
                    <a:cubicBezTo>
                      <a:pt x="640080" y="2721610"/>
                      <a:pt x="642620" y="2707640"/>
                      <a:pt x="640080" y="2706370"/>
                    </a:cubicBezTo>
                    <a:cubicBezTo>
                      <a:pt x="640080" y="2705100"/>
                      <a:pt x="637540" y="2706370"/>
                      <a:pt x="637540" y="2706370"/>
                    </a:cubicBezTo>
                    <a:cubicBezTo>
                      <a:pt x="637540" y="2706370"/>
                      <a:pt x="631190" y="2706370"/>
                      <a:pt x="628650" y="2706370"/>
                    </a:cubicBezTo>
                    <a:cubicBezTo>
                      <a:pt x="624840" y="2706370"/>
                      <a:pt x="618490" y="2707640"/>
                      <a:pt x="618490" y="2707640"/>
                    </a:cubicBezTo>
                    <a:cubicBezTo>
                      <a:pt x="618490" y="2707640"/>
                      <a:pt x="613410" y="2706370"/>
                      <a:pt x="609600" y="2705100"/>
                    </a:cubicBezTo>
                    <a:cubicBezTo>
                      <a:pt x="607060" y="2705100"/>
                      <a:pt x="600710" y="2703830"/>
                      <a:pt x="600710" y="2702560"/>
                    </a:cubicBezTo>
                    <a:cubicBezTo>
                      <a:pt x="600710" y="2702560"/>
                      <a:pt x="595630" y="2700020"/>
                      <a:pt x="593090" y="2698750"/>
                    </a:cubicBezTo>
                    <a:cubicBezTo>
                      <a:pt x="590550" y="2697480"/>
                      <a:pt x="584200" y="2694940"/>
                      <a:pt x="584200" y="2694940"/>
                    </a:cubicBezTo>
                    <a:cubicBezTo>
                      <a:pt x="584200" y="2694940"/>
                      <a:pt x="580390" y="2691130"/>
                      <a:pt x="577850" y="2688590"/>
                    </a:cubicBezTo>
                    <a:cubicBezTo>
                      <a:pt x="575310" y="2687320"/>
                      <a:pt x="570230" y="2683510"/>
                      <a:pt x="570230" y="2683510"/>
                    </a:cubicBezTo>
                    <a:cubicBezTo>
                      <a:pt x="570230" y="2683510"/>
                      <a:pt x="566420" y="2678430"/>
                      <a:pt x="565150" y="2675890"/>
                    </a:cubicBezTo>
                    <a:cubicBezTo>
                      <a:pt x="562610" y="2673350"/>
                      <a:pt x="560070" y="2668270"/>
                      <a:pt x="560070" y="2668270"/>
                    </a:cubicBezTo>
                    <a:cubicBezTo>
                      <a:pt x="560070" y="2668270"/>
                      <a:pt x="557530" y="2663190"/>
                      <a:pt x="556260" y="2659380"/>
                    </a:cubicBezTo>
                    <a:cubicBezTo>
                      <a:pt x="554990" y="2656840"/>
                      <a:pt x="552450" y="2651760"/>
                      <a:pt x="552450" y="2651760"/>
                    </a:cubicBezTo>
                    <a:cubicBezTo>
                      <a:pt x="552450" y="2651760"/>
                      <a:pt x="551180" y="2645410"/>
                      <a:pt x="551180" y="2642870"/>
                    </a:cubicBezTo>
                    <a:cubicBezTo>
                      <a:pt x="551180" y="2639060"/>
                      <a:pt x="551180" y="2636520"/>
                      <a:pt x="549910" y="2632710"/>
                    </a:cubicBezTo>
                    <a:cubicBezTo>
                      <a:pt x="548640" y="2625090"/>
                      <a:pt x="543560" y="2611120"/>
                      <a:pt x="542290" y="2598420"/>
                    </a:cubicBezTo>
                    <a:cubicBezTo>
                      <a:pt x="539750" y="2579370"/>
                      <a:pt x="548640" y="2534920"/>
                      <a:pt x="539750" y="2529840"/>
                    </a:cubicBezTo>
                    <a:cubicBezTo>
                      <a:pt x="527050" y="2526030"/>
                      <a:pt x="477520" y="2593340"/>
                      <a:pt x="464820" y="2599690"/>
                    </a:cubicBezTo>
                    <a:cubicBezTo>
                      <a:pt x="461010" y="2600960"/>
                      <a:pt x="458470" y="2599690"/>
                      <a:pt x="455930" y="2600960"/>
                    </a:cubicBezTo>
                    <a:cubicBezTo>
                      <a:pt x="454660" y="2602230"/>
                      <a:pt x="453390" y="2606040"/>
                      <a:pt x="452120" y="2608580"/>
                    </a:cubicBezTo>
                    <a:cubicBezTo>
                      <a:pt x="450850" y="2611120"/>
                      <a:pt x="449580" y="2616200"/>
                      <a:pt x="448310" y="2617470"/>
                    </a:cubicBezTo>
                    <a:cubicBezTo>
                      <a:pt x="448310" y="2617470"/>
                      <a:pt x="445770" y="2621280"/>
                      <a:pt x="443230" y="2623820"/>
                    </a:cubicBezTo>
                    <a:cubicBezTo>
                      <a:pt x="441960" y="2626360"/>
                      <a:pt x="438150" y="2631440"/>
                      <a:pt x="438150" y="2631440"/>
                    </a:cubicBezTo>
                    <a:cubicBezTo>
                      <a:pt x="438150" y="2631440"/>
                      <a:pt x="433070" y="2635250"/>
                      <a:pt x="430530" y="2636520"/>
                    </a:cubicBezTo>
                    <a:cubicBezTo>
                      <a:pt x="427990" y="2639060"/>
                      <a:pt x="422910" y="2642870"/>
                      <a:pt x="422910" y="2642870"/>
                    </a:cubicBezTo>
                    <a:cubicBezTo>
                      <a:pt x="422910" y="2642870"/>
                      <a:pt x="417830" y="2645410"/>
                      <a:pt x="415290" y="2646680"/>
                    </a:cubicBezTo>
                    <a:cubicBezTo>
                      <a:pt x="411480" y="2647950"/>
                      <a:pt x="406400" y="2650490"/>
                      <a:pt x="406400" y="2650490"/>
                    </a:cubicBezTo>
                    <a:cubicBezTo>
                      <a:pt x="406400" y="2650490"/>
                      <a:pt x="400050" y="2651760"/>
                      <a:pt x="397510" y="2651760"/>
                    </a:cubicBezTo>
                    <a:cubicBezTo>
                      <a:pt x="394970" y="2653030"/>
                      <a:pt x="388620" y="2653030"/>
                      <a:pt x="388620" y="2653030"/>
                    </a:cubicBezTo>
                    <a:cubicBezTo>
                      <a:pt x="388620" y="2654300"/>
                      <a:pt x="382270" y="2653030"/>
                      <a:pt x="379730" y="2653030"/>
                    </a:cubicBezTo>
                    <a:cubicBezTo>
                      <a:pt x="375920" y="2653030"/>
                      <a:pt x="370840" y="2653030"/>
                      <a:pt x="369570" y="2653030"/>
                    </a:cubicBezTo>
                    <a:cubicBezTo>
                      <a:pt x="369570" y="2653030"/>
                      <a:pt x="364490" y="2650490"/>
                      <a:pt x="360680" y="2650490"/>
                    </a:cubicBezTo>
                    <a:cubicBezTo>
                      <a:pt x="358140" y="2649220"/>
                      <a:pt x="353060" y="2646680"/>
                      <a:pt x="353060" y="2646680"/>
                    </a:cubicBezTo>
                    <a:cubicBezTo>
                      <a:pt x="351790" y="2646680"/>
                      <a:pt x="346710" y="2644140"/>
                      <a:pt x="344170" y="2642870"/>
                    </a:cubicBezTo>
                    <a:cubicBezTo>
                      <a:pt x="341630" y="2640330"/>
                      <a:pt x="336550" y="2637790"/>
                      <a:pt x="336550" y="2637790"/>
                    </a:cubicBezTo>
                    <a:cubicBezTo>
                      <a:pt x="336550" y="2637790"/>
                      <a:pt x="332740" y="2633980"/>
                      <a:pt x="330200" y="2631440"/>
                    </a:cubicBezTo>
                    <a:cubicBezTo>
                      <a:pt x="327660" y="2628900"/>
                      <a:pt x="323850" y="2625090"/>
                      <a:pt x="323850" y="2625090"/>
                    </a:cubicBezTo>
                    <a:cubicBezTo>
                      <a:pt x="323850" y="2625090"/>
                      <a:pt x="320040" y="2620010"/>
                      <a:pt x="318770" y="2617470"/>
                    </a:cubicBezTo>
                    <a:cubicBezTo>
                      <a:pt x="317500" y="2614930"/>
                      <a:pt x="313690" y="2608580"/>
                      <a:pt x="313690" y="2608580"/>
                    </a:cubicBezTo>
                    <a:cubicBezTo>
                      <a:pt x="313690" y="2608580"/>
                      <a:pt x="312420" y="2603500"/>
                      <a:pt x="311150" y="2599690"/>
                    </a:cubicBezTo>
                    <a:cubicBezTo>
                      <a:pt x="311150" y="2597150"/>
                      <a:pt x="308610" y="2592070"/>
                      <a:pt x="308610" y="2592070"/>
                    </a:cubicBezTo>
                    <a:cubicBezTo>
                      <a:pt x="308610" y="2590800"/>
                      <a:pt x="308610" y="2585720"/>
                      <a:pt x="308610" y="2581910"/>
                    </a:cubicBezTo>
                    <a:cubicBezTo>
                      <a:pt x="307340" y="2579370"/>
                      <a:pt x="307340" y="2573020"/>
                      <a:pt x="307340" y="2573020"/>
                    </a:cubicBezTo>
                    <a:cubicBezTo>
                      <a:pt x="307340" y="2573020"/>
                      <a:pt x="307340" y="2562860"/>
                      <a:pt x="304800" y="2560320"/>
                    </a:cubicBezTo>
                    <a:cubicBezTo>
                      <a:pt x="303530" y="2556510"/>
                      <a:pt x="298450" y="2557780"/>
                      <a:pt x="294640" y="2553970"/>
                    </a:cubicBezTo>
                    <a:cubicBezTo>
                      <a:pt x="287020" y="2546350"/>
                      <a:pt x="274320" y="2513330"/>
                      <a:pt x="270510" y="2514600"/>
                    </a:cubicBezTo>
                    <a:cubicBezTo>
                      <a:pt x="267970" y="2515870"/>
                      <a:pt x="270510" y="2541270"/>
                      <a:pt x="270510" y="2553970"/>
                    </a:cubicBezTo>
                    <a:cubicBezTo>
                      <a:pt x="270510" y="2565400"/>
                      <a:pt x="271780" y="2580640"/>
                      <a:pt x="270510" y="2588260"/>
                    </a:cubicBezTo>
                    <a:cubicBezTo>
                      <a:pt x="270510" y="2593340"/>
                      <a:pt x="270510" y="2594610"/>
                      <a:pt x="269240" y="2598420"/>
                    </a:cubicBezTo>
                    <a:cubicBezTo>
                      <a:pt x="269240" y="2600960"/>
                      <a:pt x="269240" y="2607310"/>
                      <a:pt x="269240" y="2607310"/>
                    </a:cubicBezTo>
                    <a:cubicBezTo>
                      <a:pt x="269240" y="2607310"/>
                      <a:pt x="266700" y="2612390"/>
                      <a:pt x="265430" y="2616200"/>
                    </a:cubicBezTo>
                    <a:cubicBezTo>
                      <a:pt x="264160" y="2618740"/>
                      <a:pt x="261620" y="2623820"/>
                      <a:pt x="261620" y="2623820"/>
                    </a:cubicBezTo>
                    <a:cubicBezTo>
                      <a:pt x="261620" y="2623820"/>
                      <a:pt x="259080" y="2628900"/>
                      <a:pt x="256540" y="2631440"/>
                    </a:cubicBezTo>
                    <a:cubicBezTo>
                      <a:pt x="255270" y="2633980"/>
                      <a:pt x="251460" y="2639060"/>
                      <a:pt x="251460" y="2639060"/>
                    </a:cubicBezTo>
                    <a:cubicBezTo>
                      <a:pt x="251460" y="2639060"/>
                      <a:pt x="247650" y="2642870"/>
                      <a:pt x="245110" y="2645410"/>
                    </a:cubicBezTo>
                    <a:cubicBezTo>
                      <a:pt x="242570" y="2647950"/>
                      <a:pt x="237490" y="2651760"/>
                      <a:pt x="237490" y="2651760"/>
                    </a:cubicBezTo>
                    <a:cubicBezTo>
                      <a:pt x="237490" y="2651760"/>
                      <a:pt x="232410" y="2654300"/>
                      <a:pt x="229870" y="2655570"/>
                    </a:cubicBezTo>
                    <a:cubicBezTo>
                      <a:pt x="227330" y="2656840"/>
                      <a:pt x="222250" y="2660650"/>
                      <a:pt x="222250" y="2660650"/>
                    </a:cubicBezTo>
                    <a:cubicBezTo>
                      <a:pt x="220980" y="2660650"/>
                      <a:pt x="215900" y="2661920"/>
                      <a:pt x="213360" y="2661920"/>
                    </a:cubicBezTo>
                    <a:cubicBezTo>
                      <a:pt x="209550" y="2663190"/>
                      <a:pt x="204470" y="2664460"/>
                      <a:pt x="204470" y="2664460"/>
                    </a:cubicBezTo>
                    <a:cubicBezTo>
                      <a:pt x="203200" y="2664460"/>
                      <a:pt x="198120" y="2664460"/>
                      <a:pt x="194310" y="2664460"/>
                    </a:cubicBezTo>
                    <a:cubicBezTo>
                      <a:pt x="191770" y="2664460"/>
                      <a:pt x="185420" y="2664460"/>
                      <a:pt x="185420" y="2664460"/>
                    </a:cubicBezTo>
                    <a:cubicBezTo>
                      <a:pt x="185420" y="2664460"/>
                      <a:pt x="179070" y="2663190"/>
                      <a:pt x="176530" y="2661920"/>
                    </a:cubicBezTo>
                    <a:cubicBezTo>
                      <a:pt x="173990" y="2661920"/>
                      <a:pt x="167640" y="2660650"/>
                      <a:pt x="167640" y="2660650"/>
                    </a:cubicBezTo>
                    <a:cubicBezTo>
                      <a:pt x="167640" y="2660650"/>
                      <a:pt x="162560" y="2656840"/>
                      <a:pt x="160020" y="2655570"/>
                    </a:cubicBezTo>
                    <a:cubicBezTo>
                      <a:pt x="156210" y="2654300"/>
                      <a:pt x="151130" y="2651760"/>
                      <a:pt x="151130" y="2651760"/>
                    </a:cubicBezTo>
                    <a:cubicBezTo>
                      <a:pt x="151130" y="2651760"/>
                      <a:pt x="147320" y="2647950"/>
                      <a:pt x="144780" y="2645410"/>
                    </a:cubicBezTo>
                    <a:cubicBezTo>
                      <a:pt x="142240" y="2642870"/>
                      <a:pt x="137160" y="2639060"/>
                      <a:pt x="137160" y="2639060"/>
                    </a:cubicBezTo>
                    <a:cubicBezTo>
                      <a:pt x="137160" y="2639060"/>
                      <a:pt x="134620" y="2633980"/>
                      <a:pt x="132080" y="2631440"/>
                    </a:cubicBezTo>
                    <a:cubicBezTo>
                      <a:pt x="130810" y="2628900"/>
                      <a:pt x="127000" y="2623820"/>
                      <a:pt x="127000" y="2623820"/>
                    </a:cubicBezTo>
                    <a:cubicBezTo>
                      <a:pt x="127000" y="2623820"/>
                      <a:pt x="124460" y="2618740"/>
                      <a:pt x="124460" y="2616200"/>
                    </a:cubicBezTo>
                    <a:cubicBezTo>
                      <a:pt x="123190" y="2612390"/>
                      <a:pt x="120650" y="2607310"/>
                      <a:pt x="120650" y="2607310"/>
                    </a:cubicBezTo>
                    <a:cubicBezTo>
                      <a:pt x="120650" y="2607310"/>
                      <a:pt x="119380" y="2600960"/>
                      <a:pt x="119380" y="2598420"/>
                    </a:cubicBezTo>
                    <a:cubicBezTo>
                      <a:pt x="119380" y="2594610"/>
                      <a:pt x="118110" y="2589530"/>
                      <a:pt x="118110" y="2588260"/>
                    </a:cubicBezTo>
                    <a:cubicBezTo>
                      <a:pt x="118110" y="2588260"/>
                      <a:pt x="118110" y="2485390"/>
                      <a:pt x="118110" y="2433320"/>
                    </a:cubicBezTo>
                    <a:cubicBezTo>
                      <a:pt x="118110" y="2381250"/>
                      <a:pt x="124460" y="2286000"/>
                      <a:pt x="118110" y="2278380"/>
                    </a:cubicBezTo>
                    <a:cubicBezTo>
                      <a:pt x="118110" y="2278380"/>
                      <a:pt x="116840" y="2278380"/>
                      <a:pt x="115570" y="2278380"/>
                    </a:cubicBezTo>
                    <a:cubicBezTo>
                      <a:pt x="114300" y="2277110"/>
                      <a:pt x="106680" y="2275840"/>
                      <a:pt x="106680" y="2275840"/>
                    </a:cubicBezTo>
                    <a:cubicBezTo>
                      <a:pt x="106680" y="2275840"/>
                      <a:pt x="101600" y="2273300"/>
                      <a:pt x="99060" y="2272030"/>
                    </a:cubicBezTo>
                    <a:cubicBezTo>
                      <a:pt x="96520" y="2270760"/>
                      <a:pt x="90170" y="2266950"/>
                      <a:pt x="90170" y="2266950"/>
                    </a:cubicBezTo>
                    <a:cubicBezTo>
                      <a:pt x="90170" y="2266950"/>
                      <a:pt x="86360" y="2263140"/>
                      <a:pt x="83820" y="2261870"/>
                    </a:cubicBezTo>
                    <a:cubicBezTo>
                      <a:pt x="81280" y="2259330"/>
                      <a:pt x="77470" y="2255520"/>
                      <a:pt x="77470" y="2255520"/>
                    </a:cubicBezTo>
                    <a:cubicBezTo>
                      <a:pt x="76200" y="2255520"/>
                      <a:pt x="73660" y="2250440"/>
                      <a:pt x="71120" y="2247900"/>
                    </a:cubicBezTo>
                    <a:cubicBezTo>
                      <a:pt x="69850" y="2245360"/>
                      <a:pt x="66040" y="2240280"/>
                      <a:pt x="66040" y="2240280"/>
                    </a:cubicBezTo>
                    <a:cubicBezTo>
                      <a:pt x="66040" y="2240280"/>
                      <a:pt x="64770" y="2233930"/>
                      <a:pt x="63500" y="2231390"/>
                    </a:cubicBezTo>
                    <a:cubicBezTo>
                      <a:pt x="62230" y="2228850"/>
                      <a:pt x="59690" y="2222500"/>
                      <a:pt x="59690" y="2222500"/>
                    </a:cubicBezTo>
                    <a:cubicBezTo>
                      <a:pt x="59690" y="2222500"/>
                      <a:pt x="59690" y="2217420"/>
                      <a:pt x="58420" y="2213610"/>
                    </a:cubicBezTo>
                    <a:cubicBezTo>
                      <a:pt x="58420" y="2211070"/>
                      <a:pt x="58420" y="2204720"/>
                      <a:pt x="58420" y="2204720"/>
                    </a:cubicBezTo>
                    <a:cubicBezTo>
                      <a:pt x="58420" y="2203450"/>
                      <a:pt x="58420" y="2148840"/>
                      <a:pt x="58420" y="2147570"/>
                    </a:cubicBezTo>
                    <a:cubicBezTo>
                      <a:pt x="57150" y="2147570"/>
                      <a:pt x="58420" y="2075180"/>
                      <a:pt x="58420" y="2071370"/>
                    </a:cubicBezTo>
                    <a:cubicBezTo>
                      <a:pt x="58420" y="2070100"/>
                      <a:pt x="57150" y="2070100"/>
                      <a:pt x="58420" y="2070100"/>
                    </a:cubicBezTo>
                    <a:cubicBezTo>
                      <a:pt x="58420" y="2068830"/>
                      <a:pt x="58420" y="2063750"/>
                      <a:pt x="58420" y="2061210"/>
                    </a:cubicBezTo>
                    <a:cubicBezTo>
                      <a:pt x="59690" y="2057400"/>
                      <a:pt x="59690" y="2052320"/>
                      <a:pt x="59690" y="2052320"/>
                    </a:cubicBezTo>
                    <a:cubicBezTo>
                      <a:pt x="59690" y="2052320"/>
                      <a:pt x="62230" y="2045970"/>
                      <a:pt x="63500" y="2043430"/>
                    </a:cubicBezTo>
                    <a:cubicBezTo>
                      <a:pt x="64770" y="2040890"/>
                      <a:pt x="66040" y="2034540"/>
                      <a:pt x="66040" y="2034540"/>
                    </a:cubicBezTo>
                    <a:cubicBezTo>
                      <a:pt x="66040" y="2034540"/>
                      <a:pt x="69850" y="2029460"/>
                      <a:pt x="71120" y="2026920"/>
                    </a:cubicBezTo>
                    <a:cubicBezTo>
                      <a:pt x="73660" y="2024380"/>
                      <a:pt x="77470" y="2019300"/>
                      <a:pt x="77470" y="2019300"/>
                    </a:cubicBezTo>
                    <a:cubicBezTo>
                      <a:pt x="77470" y="2019300"/>
                      <a:pt x="81280" y="2015490"/>
                      <a:pt x="83820" y="2012950"/>
                    </a:cubicBezTo>
                    <a:cubicBezTo>
                      <a:pt x="86360" y="2011680"/>
                      <a:pt x="90170" y="2007870"/>
                      <a:pt x="90170" y="2007870"/>
                    </a:cubicBezTo>
                    <a:cubicBezTo>
                      <a:pt x="91440" y="2007870"/>
                      <a:pt x="96520" y="2004060"/>
                      <a:pt x="99060" y="2002790"/>
                    </a:cubicBezTo>
                    <a:cubicBezTo>
                      <a:pt x="101600" y="2001520"/>
                      <a:pt x="106680" y="1998980"/>
                      <a:pt x="106680" y="1998980"/>
                    </a:cubicBezTo>
                    <a:cubicBezTo>
                      <a:pt x="106680" y="1998980"/>
                      <a:pt x="114300" y="1997710"/>
                      <a:pt x="115570" y="1996440"/>
                    </a:cubicBezTo>
                    <a:cubicBezTo>
                      <a:pt x="116840" y="1996440"/>
                      <a:pt x="118110" y="1996440"/>
                      <a:pt x="118110" y="1996440"/>
                    </a:cubicBezTo>
                    <a:cubicBezTo>
                      <a:pt x="124460" y="1988820"/>
                      <a:pt x="118110" y="1889760"/>
                      <a:pt x="118110" y="1838960"/>
                    </a:cubicBezTo>
                    <a:cubicBezTo>
                      <a:pt x="118110" y="1789430"/>
                      <a:pt x="118110" y="1733550"/>
                      <a:pt x="118110" y="1691640"/>
                    </a:cubicBezTo>
                    <a:cubicBezTo>
                      <a:pt x="118110" y="1662430"/>
                      <a:pt x="118110" y="1626870"/>
                      <a:pt x="118110" y="1614170"/>
                    </a:cubicBezTo>
                    <a:cubicBezTo>
                      <a:pt x="119380" y="1609090"/>
                      <a:pt x="119380" y="1606550"/>
                      <a:pt x="119380" y="1605280"/>
                    </a:cubicBezTo>
                    <a:cubicBezTo>
                      <a:pt x="119380" y="1604010"/>
                      <a:pt x="119380" y="1604010"/>
                      <a:pt x="119380" y="1601470"/>
                    </a:cubicBezTo>
                    <a:cubicBezTo>
                      <a:pt x="120650" y="1592580"/>
                      <a:pt x="119380" y="1549400"/>
                      <a:pt x="120650" y="1517650"/>
                    </a:cubicBezTo>
                    <a:cubicBezTo>
                      <a:pt x="120650" y="1475740"/>
                      <a:pt x="123190" y="1372870"/>
                      <a:pt x="123190" y="1372870"/>
                    </a:cubicBezTo>
                    <a:cubicBezTo>
                      <a:pt x="123190" y="1372870"/>
                      <a:pt x="123190" y="1366520"/>
                      <a:pt x="123190" y="1363980"/>
                    </a:cubicBezTo>
                    <a:cubicBezTo>
                      <a:pt x="123190" y="1360170"/>
                      <a:pt x="123190" y="1353820"/>
                      <a:pt x="123190" y="1353820"/>
                    </a:cubicBezTo>
                    <a:cubicBezTo>
                      <a:pt x="123190" y="1353820"/>
                      <a:pt x="125730" y="1348740"/>
                      <a:pt x="125730" y="1344930"/>
                    </a:cubicBezTo>
                    <a:cubicBezTo>
                      <a:pt x="127000" y="1342390"/>
                      <a:pt x="128270" y="1336040"/>
                      <a:pt x="128270" y="1336040"/>
                    </a:cubicBezTo>
                    <a:cubicBezTo>
                      <a:pt x="128270" y="1336040"/>
                      <a:pt x="132080" y="1330960"/>
                      <a:pt x="133350" y="1328420"/>
                    </a:cubicBezTo>
                    <a:cubicBezTo>
                      <a:pt x="134620" y="1325880"/>
                      <a:pt x="137160" y="1320800"/>
                      <a:pt x="137160" y="1320800"/>
                    </a:cubicBezTo>
                    <a:cubicBezTo>
                      <a:pt x="137160" y="1320800"/>
                      <a:pt x="140970" y="1315720"/>
                      <a:pt x="143510" y="1313180"/>
                    </a:cubicBezTo>
                    <a:cubicBezTo>
                      <a:pt x="146050" y="1311910"/>
                      <a:pt x="149860" y="1306830"/>
                      <a:pt x="149860" y="1306830"/>
                    </a:cubicBezTo>
                    <a:cubicBezTo>
                      <a:pt x="149860" y="1306830"/>
                      <a:pt x="154940" y="1303020"/>
                      <a:pt x="157480" y="1301750"/>
                    </a:cubicBezTo>
                    <a:cubicBezTo>
                      <a:pt x="160020" y="1300480"/>
                      <a:pt x="165100" y="1296670"/>
                      <a:pt x="165100" y="1296670"/>
                    </a:cubicBezTo>
                    <a:cubicBezTo>
                      <a:pt x="165100" y="1296670"/>
                      <a:pt x="171450" y="1294130"/>
                      <a:pt x="173990" y="1294130"/>
                    </a:cubicBezTo>
                    <a:cubicBezTo>
                      <a:pt x="176530" y="1292860"/>
                      <a:pt x="182880" y="1290320"/>
                      <a:pt x="182880" y="1290320"/>
                    </a:cubicBezTo>
                    <a:cubicBezTo>
                      <a:pt x="182880" y="1290320"/>
                      <a:pt x="187960" y="1290320"/>
                      <a:pt x="191770" y="1290320"/>
                    </a:cubicBezTo>
                    <a:cubicBezTo>
                      <a:pt x="194310" y="1289050"/>
                      <a:pt x="200660" y="1289050"/>
                      <a:pt x="200660" y="1289050"/>
                    </a:cubicBezTo>
                    <a:cubicBezTo>
                      <a:pt x="200660" y="1289050"/>
                      <a:pt x="207010" y="1289050"/>
                      <a:pt x="209550" y="1290320"/>
                    </a:cubicBezTo>
                    <a:cubicBezTo>
                      <a:pt x="213360" y="1290320"/>
                      <a:pt x="218440" y="1291590"/>
                      <a:pt x="218440" y="1291590"/>
                    </a:cubicBezTo>
                    <a:cubicBezTo>
                      <a:pt x="218440" y="1291590"/>
                      <a:pt x="224790" y="1294130"/>
                      <a:pt x="227330" y="1295400"/>
                    </a:cubicBezTo>
                    <a:cubicBezTo>
                      <a:pt x="229870" y="1295400"/>
                      <a:pt x="236220" y="1297940"/>
                      <a:pt x="236220" y="1297940"/>
                    </a:cubicBezTo>
                    <a:cubicBezTo>
                      <a:pt x="236220" y="1297940"/>
                      <a:pt x="241300" y="1301750"/>
                      <a:pt x="243840" y="1303020"/>
                    </a:cubicBezTo>
                    <a:cubicBezTo>
                      <a:pt x="246380" y="1305560"/>
                      <a:pt x="250190" y="1309370"/>
                      <a:pt x="251460" y="1309370"/>
                    </a:cubicBezTo>
                    <a:cubicBezTo>
                      <a:pt x="251460" y="1309370"/>
                      <a:pt x="255270" y="1313180"/>
                      <a:pt x="256540" y="1315720"/>
                    </a:cubicBezTo>
                    <a:cubicBezTo>
                      <a:pt x="259080" y="1318260"/>
                      <a:pt x="262890" y="1323340"/>
                      <a:pt x="262890" y="1323340"/>
                    </a:cubicBezTo>
                    <a:cubicBezTo>
                      <a:pt x="262890" y="1323340"/>
                      <a:pt x="265430" y="1328420"/>
                      <a:pt x="266700" y="1330960"/>
                    </a:cubicBezTo>
                    <a:cubicBezTo>
                      <a:pt x="267970" y="1333500"/>
                      <a:pt x="270510" y="1339850"/>
                      <a:pt x="270510" y="1339850"/>
                    </a:cubicBezTo>
                    <a:cubicBezTo>
                      <a:pt x="270510" y="1339850"/>
                      <a:pt x="271780" y="1344930"/>
                      <a:pt x="273050" y="1348740"/>
                    </a:cubicBezTo>
                    <a:cubicBezTo>
                      <a:pt x="273050" y="1351280"/>
                      <a:pt x="274320" y="1353820"/>
                      <a:pt x="275590" y="1357630"/>
                    </a:cubicBezTo>
                    <a:cubicBezTo>
                      <a:pt x="276860" y="1365250"/>
                      <a:pt x="279400" y="1375410"/>
                      <a:pt x="280670" y="1390650"/>
                    </a:cubicBezTo>
                    <a:cubicBezTo>
                      <a:pt x="285750" y="1419860"/>
                      <a:pt x="288290" y="1478280"/>
                      <a:pt x="294640" y="1529080"/>
                    </a:cubicBezTo>
                    <a:cubicBezTo>
                      <a:pt x="303530" y="1593850"/>
                      <a:pt x="317500" y="1677670"/>
                      <a:pt x="328930" y="1750060"/>
                    </a:cubicBezTo>
                    <a:cubicBezTo>
                      <a:pt x="340360" y="1819910"/>
                      <a:pt x="358140" y="1955800"/>
                      <a:pt x="363220" y="1955800"/>
                    </a:cubicBezTo>
                    <a:cubicBezTo>
                      <a:pt x="365760" y="1955800"/>
                      <a:pt x="365760" y="1940560"/>
                      <a:pt x="367030" y="1925320"/>
                    </a:cubicBezTo>
                    <a:cubicBezTo>
                      <a:pt x="369570" y="1875790"/>
                      <a:pt x="372110" y="1717040"/>
                      <a:pt x="373380" y="1619250"/>
                    </a:cubicBezTo>
                    <a:cubicBezTo>
                      <a:pt x="374650" y="1529080"/>
                      <a:pt x="373380" y="1436370"/>
                      <a:pt x="373380" y="1356360"/>
                    </a:cubicBezTo>
                    <a:cubicBezTo>
                      <a:pt x="373380" y="1289050"/>
                      <a:pt x="374650" y="1169670"/>
                      <a:pt x="374650" y="1169670"/>
                    </a:cubicBezTo>
                    <a:cubicBezTo>
                      <a:pt x="374650" y="1169670"/>
                      <a:pt x="375920" y="1163320"/>
                      <a:pt x="375920" y="1159510"/>
                    </a:cubicBezTo>
                    <a:cubicBezTo>
                      <a:pt x="375920" y="1156970"/>
                      <a:pt x="375920" y="1150620"/>
                      <a:pt x="377190" y="1150620"/>
                    </a:cubicBezTo>
                    <a:cubicBezTo>
                      <a:pt x="377190" y="1150620"/>
                      <a:pt x="378460" y="1145540"/>
                      <a:pt x="379730" y="1141730"/>
                    </a:cubicBezTo>
                    <a:cubicBezTo>
                      <a:pt x="381000" y="1139190"/>
                      <a:pt x="382270" y="1134110"/>
                      <a:pt x="382270" y="1134110"/>
                    </a:cubicBezTo>
                    <a:cubicBezTo>
                      <a:pt x="382270" y="1134110"/>
                      <a:pt x="386080" y="1127760"/>
                      <a:pt x="387350" y="1126490"/>
                    </a:cubicBezTo>
                    <a:cubicBezTo>
                      <a:pt x="388620" y="1125220"/>
                      <a:pt x="388620" y="1125220"/>
                      <a:pt x="389890" y="1123950"/>
                    </a:cubicBezTo>
                    <a:cubicBezTo>
                      <a:pt x="389890" y="1116330"/>
                      <a:pt x="373380" y="1060450"/>
                      <a:pt x="369570" y="1059180"/>
                    </a:cubicBezTo>
                    <a:cubicBezTo>
                      <a:pt x="368300" y="1059180"/>
                      <a:pt x="368300" y="1060450"/>
                      <a:pt x="367030" y="1061720"/>
                    </a:cubicBezTo>
                    <a:cubicBezTo>
                      <a:pt x="365760" y="1062990"/>
                      <a:pt x="359410" y="1066800"/>
                      <a:pt x="359410" y="1066800"/>
                    </a:cubicBezTo>
                    <a:cubicBezTo>
                      <a:pt x="359410" y="1066800"/>
                      <a:pt x="354330" y="1069340"/>
                      <a:pt x="351790" y="1070610"/>
                    </a:cubicBezTo>
                    <a:cubicBezTo>
                      <a:pt x="347980" y="1071880"/>
                      <a:pt x="342900" y="1074420"/>
                      <a:pt x="342900" y="1074420"/>
                    </a:cubicBezTo>
                    <a:cubicBezTo>
                      <a:pt x="342900" y="1074420"/>
                      <a:pt x="336550" y="1075690"/>
                      <a:pt x="334010" y="1075690"/>
                    </a:cubicBezTo>
                    <a:cubicBezTo>
                      <a:pt x="330200" y="1076960"/>
                      <a:pt x="325120" y="1076960"/>
                      <a:pt x="325120" y="1076960"/>
                    </a:cubicBezTo>
                    <a:cubicBezTo>
                      <a:pt x="325120" y="1076960"/>
                      <a:pt x="318770" y="1076960"/>
                      <a:pt x="316230" y="1076960"/>
                    </a:cubicBezTo>
                    <a:cubicBezTo>
                      <a:pt x="312420" y="1076960"/>
                      <a:pt x="306070" y="1075690"/>
                      <a:pt x="306070" y="1075690"/>
                    </a:cubicBezTo>
                    <a:cubicBezTo>
                      <a:pt x="306070" y="1075690"/>
                      <a:pt x="306070" y="1075690"/>
                      <a:pt x="304800" y="1075690"/>
                    </a:cubicBezTo>
                    <a:cubicBezTo>
                      <a:pt x="303530" y="1076960"/>
                      <a:pt x="303530" y="1096010"/>
                      <a:pt x="295910" y="1107440"/>
                    </a:cubicBezTo>
                    <a:cubicBezTo>
                      <a:pt x="283210" y="1131570"/>
                      <a:pt x="241300" y="1187450"/>
                      <a:pt x="210820" y="1193800"/>
                    </a:cubicBezTo>
                    <a:cubicBezTo>
                      <a:pt x="186690" y="1198880"/>
                      <a:pt x="153670" y="1182370"/>
                      <a:pt x="134620" y="1163320"/>
                    </a:cubicBezTo>
                    <a:cubicBezTo>
                      <a:pt x="114300" y="1143000"/>
                      <a:pt x="104140" y="1101090"/>
                      <a:pt x="95250" y="1070610"/>
                    </a:cubicBezTo>
                    <a:cubicBezTo>
                      <a:pt x="87630" y="1041400"/>
                      <a:pt x="87630" y="991870"/>
                      <a:pt x="81280" y="984250"/>
                    </a:cubicBezTo>
                    <a:cubicBezTo>
                      <a:pt x="80010" y="981710"/>
                      <a:pt x="78740" y="982980"/>
                      <a:pt x="76200" y="981710"/>
                    </a:cubicBezTo>
                    <a:cubicBezTo>
                      <a:pt x="74930" y="980440"/>
                      <a:pt x="68580" y="977900"/>
                      <a:pt x="68580" y="977900"/>
                    </a:cubicBezTo>
                    <a:cubicBezTo>
                      <a:pt x="68580" y="977900"/>
                      <a:pt x="63500" y="974090"/>
                      <a:pt x="60960" y="971550"/>
                    </a:cubicBezTo>
                    <a:cubicBezTo>
                      <a:pt x="58420" y="970280"/>
                      <a:pt x="54610" y="966470"/>
                      <a:pt x="54610" y="966470"/>
                    </a:cubicBezTo>
                    <a:cubicBezTo>
                      <a:pt x="54610" y="966470"/>
                      <a:pt x="50800" y="961390"/>
                      <a:pt x="48260" y="958850"/>
                    </a:cubicBezTo>
                    <a:cubicBezTo>
                      <a:pt x="46990" y="956310"/>
                      <a:pt x="43180" y="951230"/>
                      <a:pt x="43180" y="951230"/>
                    </a:cubicBezTo>
                    <a:cubicBezTo>
                      <a:pt x="43180" y="951230"/>
                      <a:pt x="40640" y="946150"/>
                      <a:pt x="39370" y="942340"/>
                    </a:cubicBezTo>
                    <a:cubicBezTo>
                      <a:pt x="38100" y="939800"/>
                      <a:pt x="35560" y="934720"/>
                      <a:pt x="35560" y="934720"/>
                    </a:cubicBezTo>
                    <a:cubicBezTo>
                      <a:pt x="35560" y="934720"/>
                      <a:pt x="35560" y="928370"/>
                      <a:pt x="34290" y="925830"/>
                    </a:cubicBezTo>
                    <a:cubicBezTo>
                      <a:pt x="34290" y="922020"/>
                      <a:pt x="33020" y="916940"/>
                      <a:pt x="33020" y="915670"/>
                    </a:cubicBezTo>
                    <a:cubicBezTo>
                      <a:pt x="33020" y="915670"/>
                      <a:pt x="33020" y="886460"/>
                      <a:pt x="31750" y="867410"/>
                    </a:cubicBezTo>
                    <a:cubicBezTo>
                      <a:pt x="30480" y="836930"/>
                      <a:pt x="27940" y="797560"/>
                      <a:pt x="24130" y="756920"/>
                    </a:cubicBezTo>
                    <a:cubicBezTo>
                      <a:pt x="19050" y="708660"/>
                      <a:pt x="8890" y="643890"/>
                      <a:pt x="5080" y="596900"/>
                    </a:cubicBezTo>
                    <a:cubicBezTo>
                      <a:pt x="1270" y="561340"/>
                      <a:pt x="0" y="501650"/>
                      <a:pt x="0" y="501650"/>
                    </a:cubicBezTo>
                    <a:cubicBezTo>
                      <a:pt x="0" y="501650"/>
                      <a:pt x="0" y="495300"/>
                      <a:pt x="0" y="491490"/>
                    </a:cubicBezTo>
                    <a:cubicBezTo>
                      <a:pt x="0" y="488950"/>
                      <a:pt x="0" y="482600"/>
                      <a:pt x="0" y="482600"/>
                    </a:cubicBezTo>
                    <a:moveTo>
                      <a:pt x="185420" y="429260"/>
                    </a:moveTo>
                    <a:cubicBezTo>
                      <a:pt x="185420" y="486410"/>
                      <a:pt x="182880" y="502920"/>
                      <a:pt x="185420" y="505460"/>
                    </a:cubicBezTo>
                    <a:cubicBezTo>
                      <a:pt x="186690" y="506730"/>
                      <a:pt x="190500" y="504190"/>
                      <a:pt x="190500" y="504190"/>
                    </a:cubicBezTo>
                    <a:cubicBezTo>
                      <a:pt x="191770" y="504190"/>
                      <a:pt x="196850" y="502920"/>
                      <a:pt x="200660" y="502920"/>
                    </a:cubicBezTo>
                    <a:cubicBezTo>
                      <a:pt x="203200" y="502920"/>
                      <a:pt x="205740" y="504190"/>
                      <a:pt x="207010" y="502920"/>
                    </a:cubicBezTo>
                    <a:cubicBezTo>
                      <a:pt x="210820" y="496570"/>
                      <a:pt x="191770" y="450850"/>
                      <a:pt x="189230" y="439420"/>
                    </a:cubicBezTo>
                    <a:cubicBezTo>
                      <a:pt x="187960" y="434340"/>
                      <a:pt x="185420" y="429260"/>
                      <a:pt x="185420" y="429260"/>
                    </a:cubicBezTo>
                    <a:moveTo>
                      <a:pt x="481330" y="2352040"/>
                    </a:moveTo>
                    <a:cubicBezTo>
                      <a:pt x="482600" y="2349500"/>
                      <a:pt x="485140" y="2341880"/>
                      <a:pt x="486410" y="2336800"/>
                    </a:cubicBezTo>
                    <a:cubicBezTo>
                      <a:pt x="486410" y="2332990"/>
                      <a:pt x="483870" y="2325370"/>
                      <a:pt x="482600" y="2325370"/>
                    </a:cubicBezTo>
                    <a:cubicBezTo>
                      <a:pt x="482600" y="2325370"/>
                      <a:pt x="481330" y="2352040"/>
                      <a:pt x="481330" y="2352040"/>
                    </a:cubicBezTo>
                    <a:moveTo>
                      <a:pt x="530860" y="1320800"/>
                    </a:moveTo>
                    <a:cubicBezTo>
                      <a:pt x="535940" y="1498600"/>
                      <a:pt x="539750" y="1557020"/>
                      <a:pt x="544830" y="1621790"/>
                    </a:cubicBezTo>
                    <a:cubicBezTo>
                      <a:pt x="549910" y="1700530"/>
                      <a:pt x="562610" y="1879600"/>
                      <a:pt x="567690" y="1879600"/>
                    </a:cubicBezTo>
                    <a:cubicBezTo>
                      <a:pt x="570230" y="1879600"/>
                      <a:pt x="571500" y="1818640"/>
                      <a:pt x="572770" y="1778000"/>
                    </a:cubicBezTo>
                    <a:cubicBezTo>
                      <a:pt x="575310" y="1714500"/>
                      <a:pt x="579120" y="1612900"/>
                      <a:pt x="580390" y="1536700"/>
                    </a:cubicBezTo>
                    <a:cubicBezTo>
                      <a:pt x="581660" y="1468120"/>
                      <a:pt x="580390" y="1383030"/>
                      <a:pt x="581660" y="1341120"/>
                    </a:cubicBezTo>
                    <a:cubicBezTo>
                      <a:pt x="581660" y="1320800"/>
                      <a:pt x="585470" y="1297940"/>
                      <a:pt x="582930" y="1296670"/>
                    </a:cubicBezTo>
                    <a:cubicBezTo>
                      <a:pt x="581660" y="1296670"/>
                      <a:pt x="577850" y="1301750"/>
                      <a:pt x="577850" y="1301750"/>
                    </a:cubicBezTo>
                    <a:cubicBezTo>
                      <a:pt x="577850" y="1301750"/>
                      <a:pt x="572770" y="1305560"/>
                      <a:pt x="570230" y="1306830"/>
                    </a:cubicBezTo>
                    <a:cubicBezTo>
                      <a:pt x="567690" y="1309370"/>
                      <a:pt x="562610" y="1311910"/>
                      <a:pt x="562610" y="1311910"/>
                    </a:cubicBezTo>
                    <a:cubicBezTo>
                      <a:pt x="562610" y="1311910"/>
                      <a:pt x="557530" y="1314450"/>
                      <a:pt x="553720" y="1315720"/>
                    </a:cubicBezTo>
                    <a:cubicBezTo>
                      <a:pt x="551180" y="1316990"/>
                      <a:pt x="546100" y="1318260"/>
                      <a:pt x="546100" y="1319530"/>
                    </a:cubicBezTo>
                    <a:cubicBezTo>
                      <a:pt x="546100" y="1319530"/>
                      <a:pt x="539750" y="1319530"/>
                      <a:pt x="537210" y="1319530"/>
                    </a:cubicBezTo>
                    <a:cubicBezTo>
                      <a:pt x="534670" y="1320800"/>
                      <a:pt x="530860" y="1320800"/>
                      <a:pt x="530860" y="1320800"/>
                    </a:cubicBezTo>
                    <a:moveTo>
                      <a:pt x="792480" y="2661920"/>
                    </a:moveTo>
                    <a:cubicBezTo>
                      <a:pt x="792480" y="2665730"/>
                      <a:pt x="793750" y="2663190"/>
                      <a:pt x="793750" y="2661920"/>
                    </a:cubicBezTo>
                    <a:cubicBezTo>
                      <a:pt x="792480" y="2661920"/>
                      <a:pt x="792480" y="2661920"/>
                      <a:pt x="792480" y="2661920"/>
                    </a:cubicBezTo>
                    <a:moveTo>
                      <a:pt x="825500" y="657860"/>
                    </a:moveTo>
                    <a:cubicBezTo>
                      <a:pt x="834390" y="736600"/>
                      <a:pt x="834390" y="835660"/>
                      <a:pt x="839470" y="835660"/>
                    </a:cubicBezTo>
                    <a:cubicBezTo>
                      <a:pt x="843280" y="835660"/>
                      <a:pt x="849630" y="801370"/>
                      <a:pt x="853440" y="775970"/>
                    </a:cubicBezTo>
                    <a:cubicBezTo>
                      <a:pt x="857250" y="727710"/>
                      <a:pt x="857250" y="572770"/>
                      <a:pt x="849630" y="571500"/>
                    </a:cubicBezTo>
                    <a:cubicBezTo>
                      <a:pt x="844550" y="571500"/>
                      <a:pt x="825500" y="657860"/>
                      <a:pt x="825500" y="657860"/>
                    </a:cubicBezTo>
                    <a:moveTo>
                      <a:pt x="933450" y="1440180"/>
                    </a:moveTo>
                    <a:cubicBezTo>
                      <a:pt x="935990" y="1437640"/>
                      <a:pt x="937260" y="1437640"/>
                      <a:pt x="937260" y="1437640"/>
                    </a:cubicBezTo>
                    <a:cubicBezTo>
                      <a:pt x="938530" y="1437640"/>
                      <a:pt x="939800" y="1436370"/>
                      <a:pt x="939800" y="1436370"/>
                    </a:cubicBezTo>
                    <a:cubicBezTo>
                      <a:pt x="939800" y="1436370"/>
                      <a:pt x="946150" y="1436370"/>
                      <a:pt x="948690" y="1435100"/>
                    </a:cubicBezTo>
                    <a:cubicBezTo>
                      <a:pt x="951230" y="1435100"/>
                      <a:pt x="956310" y="1435100"/>
                      <a:pt x="956310" y="1435100"/>
                    </a:cubicBezTo>
                    <a:cubicBezTo>
                      <a:pt x="956310" y="1433830"/>
                      <a:pt x="953770" y="1432560"/>
                      <a:pt x="953770" y="1432560"/>
                    </a:cubicBezTo>
                    <a:cubicBezTo>
                      <a:pt x="953770" y="1432560"/>
                      <a:pt x="951230" y="1427480"/>
                      <a:pt x="948690" y="1424940"/>
                    </a:cubicBezTo>
                    <a:cubicBezTo>
                      <a:pt x="947420" y="1422400"/>
                      <a:pt x="943610" y="1417320"/>
                      <a:pt x="943610" y="1417320"/>
                    </a:cubicBezTo>
                    <a:cubicBezTo>
                      <a:pt x="943610" y="1417320"/>
                      <a:pt x="942340" y="1412240"/>
                      <a:pt x="942340" y="1412240"/>
                    </a:cubicBezTo>
                    <a:cubicBezTo>
                      <a:pt x="941070" y="1412240"/>
                      <a:pt x="941070" y="1417320"/>
                      <a:pt x="939800" y="1421130"/>
                    </a:cubicBezTo>
                    <a:cubicBezTo>
                      <a:pt x="938530" y="1426210"/>
                      <a:pt x="933450" y="1440180"/>
                      <a:pt x="933450" y="1440180"/>
                    </a:cubicBezTo>
                  </a:path>
                </a:pathLst>
              </a:custGeom>
              <a:solidFill>
                <a:srgbClr val="686A79"/>
              </a:solidFill>
              <a:ln cap="sq">
                <a:noFill/>
                <a:prstDash val="solid"/>
                <a:miter/>
              </a:ln>
            </p:spPr>
          </p:sp>
        </p:grpSp>
        <p:grpSp>
          <p:nvGrpSpPr>
            <p:cNvPr name="Group 35" id="35"/>
            <p:cNvGrpSpPr/>
            <p:nvPr/>
          </p:nvGrpSpPr>
          <p:grpSpPr>
            <a:xfrm rot="0">
              <a:off x="2461483" y="1097397"/>
              <a:ext cx="153777" cy="317505"/>
              <a:chOff x="0" y="0"/>
              <a:chExt cx="215900" cy="445770"/>
            </a:xfrm>
          </p:grpSpPr>
          <p:sp>
            <p:nvSpPr>
              <p:cNvPr name="Freeform 36" id="36"/>
              <p:cNvSpPr/>
              <p:nvPr/>
            </p:nvSpPr>
            <p:spPr>
              <a:xfrm flipH="false" flipV="false" rot="0">
                <a:off x="44450" y="49530"/>
                <a:ext cx="121920" cy="346710"/>
              </a:xfrm>
              <a:custGeom>
                <a:avLst/>
                <a:gdLst/>
                <a:ahLst/>
                <a:cxnLst/>
                <a:rect r="r" b="b" t="t" l="l"/>
                <a:pathLst>
                  <a:path h="346710" w="121920">
                    <a:moveTo>
                      <a:pt x="107950" y="52070"/>
                    </a:moveTo>
                    <a:cubicBezTo>
                      <a:pt x="115570" y="314960"/>
                      <a:pt x="109220" y="327660"/>
                      <a:pt x="99060" y="336550"/>
                    </a:cubicBezTo>
                    <a:cubicBezTo>
                      <a:pt x="90170" y="342900"/>
                      <a:pt x="77470" y="346710"/>
                      <a:pt x="67310" y="345440"/>
                    </a:cubicBezTo>
                    <a:cubicBezTo>
                      <a:pt x="54610" y="342900"/>
                      <a:pt x="34290" y="331470"/>
                      <a:pt x="26670" y="321310"/>
                    </a:cubicBezTo>
                    <a:cubicBezTo>
                      <a:pt x="20320" y="312420"/>
                      <a:pt x="17780" y="299720"/>
                      <a:pt x="19050" y="289560"/>
                    </a:cubicBezTo>
                    <a:cubicBezTo>
                      <a:pt x="20320" y="279400"/>
                      <a:pt x="24130" y="266700"/>
                      <a:pt x="33020" y="259080"/>
                    </a:cubicBezTo>
                    <a:cubicBezTo>
                      <a:pt x="41910" y="250190"/>
                      <a:pt x="64770" y="242570"/>
                      <a:pt x="77470" y="243840"/>
                    </a:cubicBezTo>
                    <a:cubicBezTo>
                      <a:pt x="88900" y="245110"/>
                      <a:pt x="99060" y="251460"/>
                      <a:pt x="106680" y="259080"/>
                    </a:cubicBezTo>
                    <a:cubicBezTo>
                      <a:pt x="113030" y="266700"/>
                      <a:pt x="119380" y="278130"/>
                      <a:pt x="120650" y="288290"/>
                    </a:cubicBezTo>
                    <a:cubicBezTo>
                      <a:pt x="121920" y="298450"/>
                      <a:pt x="118110" y="311150"/>
                      <a:pt x="113030" y="320040"/>
                    </a:cubicBezTo>
                    <a:cubicBezTo>
                      <a:pt x="107950" y="328930"/>
                      <a:pt x="99060" y="337820"/>
                      <a:pt x="88900" y="341630"/>
                    </a:cubicBezTo>
                    <a:cubicBezTo>
                      <a:pt x="76200" y="345440"/>
                      <a:pt x="53340" y="342900"/>
                      <a:pt x="41910" y="336550"/>
                    </a:cubicBezTo>
                    <a:cubicBezTo>
                      <a:pt x="31750" y="331470"/>
                      <a:pt x="26670" y="325120"/>
                      <a:pt x="21590" y="311150"/>
                    </a:cubicBezTo>
                    <a:cubicBezTo>
                      <a:pt x="6350" y="270510"/>
                      <a:pt x="0" y="96520"/>
                      <a:pt x="6350" y="52070"/>
                    </a:cubicBezTo>
                    <a:cubicBezTo>
                      <a:pt x="8890" y="34290"/>
                      <a:pt x="11430" y="26670"/>
                      <a:pt x="19050" y="17780"/>
                    </a:cubicBezTo>
                    <a:cubicBezTo>
                      <a:pt x="29210" y="8890"/>
                      <a:pt x="50800" y="0"/>
                      <a:pt x="63500" y="1270"/>
                    </a:cubicBezTo>
                    <a:cubicBezTo>
                      <a:pt x="74930" y="1270"/>
                      <a:pt x="87630" y="8890"/>
                      <a:pt x="95250" y="17780"/>
                    </a:cubicBezTo>
                    <a:cubicBezTo>
                      <a:pt x="102870" y="26670"/>
                      <a:pt x="107950" y="52070"/>
                      <a:pt x="107950" y="52070"/>
                    </a:cubicBezTo>
                  </a:path>
                </a:pathLst>
              </a:custGeom>
              <a:solidFill>
                <a:srgbClr val="0B6F18"/>
              </a:solidFill>
              <a:ln cap="sq">
                <a:noFill/>
                <a:prstDash val="solid"/>
                <a:miter/>
              </a:ln>
            </p:spPr>
          </p:sp>
        </p:grpSp>
        <p:grpSp>
          <p:nvGrpSpPr>
            <p:cNvPr name="Group 37" id="37"/>
            <p:cNvGrpSpPr/>
            <p:nvPr/>
          </p:nvGrpSpPr>
          <p:grpSpPr>
            <a:xfrm rot="0">
              <a:off x="2453342" y="1918748"/>
              <a:ext cx="144731" cy="292177"/>
              <a:chOff x="0" y="0"/>
              <a:chExt cx="203200" cy="410210"/>
            </a:xfrm>
          </p:grpSpPr>
          <p:sp>
            <p:nvSpPr>
              <p:cNvPr name="Freeform 38" id="38"/>
              <p:cNvSpPr/>
              <p:nvPr/>
            </p:nvSpPr>
            <p:spPr>
              <a:xfrm flipH="false" flipV="false" rot="0">
                <a:off x="40640" y="49530"/>
                <a:ext cx="111760" cy="309880"/>
              </a:xfrm>
              <a:custGeom>
                <a:avLst/>
                <a:gdLst/>
                <a:ahLst/>
                <a:cxnLst/>
                <a:rect r="r" b="b" t="t" l="l"/>
                <a:pathLst>
                  <a:path h="309880" w="111760">
                    <a:moveTo>
                      <a:pt x="111760" y="50800"/>
                    </a:moveTo>
                    <a:cubicBezTo>
                      <a:pt x="100330" y="292100"/>
                      <a:pt x="86360" y="302260"/>
                      <a:pt x="73660" y="306070"/>
                    </a:cubicBezTo>
                    <a:cubicBezTo>
                      <a:pt x="63500" y="309880"/>
                      <a:pt x="50800" y="308610"/>
                      <a:pt x="41910" y="304800"/>
                    </a:cubicBezTo>
                    <a:cubicBezTo>
                      <a:pt x="31750" y="300990"/>
                      <a:pt x="22860" y="292100"/>
                      <a:pt x="16510" y="283210"/>
                    </a:cubicBezTo>
                    <a:cubicBezTo>
                      <a:pt x="11430" y="275590"/>
                      <a:pt x="8890" y="262890"/>
                      <a:pt x="10160" y="252730"/>
                    </a:cubicBezTo>
                    <a:cubicBezTo>
                      <a:pt x="11430" y="242570"/>
                      <a:pt x="16510" y="229870"/>
                      <a:pt x="24130" y="222250"/>
                    </a:cubicBezTo>
                    <a:cubicBezTo>
                      <a:pt x="30480" y="215900"/>
                      <a:pt x="41910" y="208280"/>
                      <a:pt x="52070" y="207010"/>
                    </a:cubicBezTo>
                    <a:cubicBezTo>
                      <a:pt x="66040" y="207010"/>
                      <a:pt x="87630" y="212090"/>
                      <a:pt x="97790" y="222250"/>
                    </a:cubicBezTo>
                    <a:cubicBezTo>
                      <a:pt x="106680" y="232410"/>
                      <a:pt x="111760" y="255270"/>
                      <a:pt x="110490" y="267970"/>
                    </a:cubicBezTo>
                    <a:cubicBezTo>
                      <a:pt x="109220" y="279400"/>
                      <a:pt x="101600" y="289560"/>
                      <a:pt x="93980" y="295910"/>
                    </a:cubicBezTo>
                    <a:cubicBezTo>
                      <a:pt x="85090" y="303530"/>
                      <a:pt x="73660" y="307340"/>
                      <a:pt x="63500" y="308610"/>
                    </a:cubicBezTo>
                    <a:cubicBezTo>
                      <a:pt x="53340" y="308610"/>
                      <a:pt x="40640" y="306070"/>
                      <a:pt x="31750" y="299720"/>
                    </a:cubicBezTo>
                    <a:cubicBezTo>
                      <a:pt x="24130" y="293370"/>
                      <a:pt x="17780" y="288290"/>
                      <a:pt x="12700" y="274320"/>
                    </a:cubicBezTo>
                    <a:cubicBezTo>
                      <a:pt x="0" y="237490"/>
                      <a:pt x="2540" y="92710"/>
                      <a:pt x="10160" y="50800"/>
                    </a:cubicBezTo>
                    <a:cubicBezTo>
                      <a:pt x="12700" y="34290"/>
                      <a:pt x="13970" y="25400"/>
                      <a:pt x="22860" y="17780"/>
                    </a:cubicBezTo>
                    <a:cubicBezTo>
                      <a:pt x="31750" y="7620"/>
                      <a:pt x="53340" y="0"/>
                      <a:pt x="67310" y="1270"/>
                    </a:cubicBezTo>
                    <a:cubicBezTo>
                      <a:pt x="78740" y="1270"/>
                      <a:pt x="91440" y="8890"/>
                      <a:pt x="99060" y="17780"/>
                    </a:cubicBezTo>
                    <a:cubicBezTo>
                      <a:pt x="106680" y="26670"/>
                      <a:pt x="111760" y="50800"/>
                      <a:pt x="111760" y="50800"/>
                    </a:cubicBezTo>
                  </a:path>
                </a:pathLst>
              </a:custGeom>
              <a:solidFill>
                <a:srgbClr val="0B6F18"/>
              </a:solidFill>
              <a:ln cap="sq">
                <a:noFill/>
                <a:prstDash val="solid"/>
                <a:miter/>
              </a:ln>
            </p:spPr>
          </p:sp>
        </p:grpSp>
        <p:grpSp>
          <p:nvGrpSpPr>
            <p:cNvPr name="Group 39" id="39"/>
            <p:cNvGrpSpPr/>
            <p:nvPr/>
          </p:nvGrpSpPr>
          <p:grpSpPr>
            <a:xfrm rot="0">
              <a:off x="2392735" y="2808846"/>
              <a:ext cx="256898" cy="198101"/>
              <a:chOff x="0" y="0"/>
              <a:chExt cx="360680" cy="278130"/>
            </a:xfrm>
          </p:grpSpPr>
          <p:sp>
            <p:nvSpPr>
              <p:cNvPr name="Freeform 40" id="40"/>
              <p:cNvSpPr/>
              <p:nvPr/>
            </p:nvSpPr>
            <p:spPr>
              <a:xfrm flipH="false" flipV="false" rot="0">
                <a:off x="49530" y="43180"/>
                <a:ext cx="260350" cy="186690"/>
              </a:xfrm>
              <a:custGeom>
                <a:avLst/>
                <a:gdLst/>
                <a:ahLst/>
                <a:cxnLst/>
                <a:rect r="r" b="b" t="t" l="l"/>
                <a:pathLst>
                  <a:path h="186690" w="260350">
                    <a:moveTo>
                      <a:pt x="209550" y="109220"/>
                    </a:moveTo>
                    <a:cubicBezTo>
                      <a:pt x="151130" y="116840"/>
                      <a:pt x="143510" y="154940"/>
                      <a:pt x="127000" y="167640"/>
                    </a:cubicBezTo>
                    <a:cubicBezTo>
                      <a:pt x="114300" y="177800"/>
                      <a:pt x="96520" y="186690"/>
                      <a:pt x="82550" y="182880"/>
                    </a:cubicBezTo>
                    <a:cubicBezTo>
                      <a:pt x="67310" y="180340"/>
                      <a:pt x="44450" y="161290"/>
                      <a:pt x="40640" y="144780"/>
                    </a:cubicBezTo>
                    <a:cubicBezTo>
                      <a:pt x="34290" y="121920"/>
                      <a:pt x="50800" y="77470"/>
                      <a:pt x="67310" y="58420"/>
                    </a:cubicBezTo>
                    <a:cubicBezTo>
                      <a:pt x="80010" y="44450"/>
                      <a:pt x="101600" y="35560"/>
                      <a:pt x="118110" y="34290"/>
                    </a:cubicBezTo>
                    <a:cubicBezTo>
                      <a:pt x="133350" y="33020"/>
                      <a:pt x="153670" y="38100"/>
                      <a:pt x="163830" y="46990"/>
                    </a:cubicBezTo>
                    <a:cubicBezTo>
                      <a:pt x="173990" y="57150"/>
                      <a:pt x="180340" y="78740"/>
                      <a:pt x="177800" y="91440"/>
                    </a:cubicBezTo>
                    <a:cubicBezTo>
                      <a:pt x="176530" y="105410"/>
                      <a:pt x="163830" y="123190"/>
                      <a:pt x="149860" y="129540"/>
                    </a:cubicBezTo>
                    <a:cubicBezTo>
                      <a:pt x="134620" y="137160"/>
                      <a:pt x="104140" y="125730"/>
                      <a:pt x="90170" y="132080"/>
                    </a:cubicBezTo>
                    <a:cubicBezTo>
                      <a:pt x="80010" y="137160"/>
                      <a:pt x="77470" y="151130"/>
                      <a:pt x="68580" y="154940"/>
                    </a:cubicBezTo>
                    <a:cubicBezTo>
                      <a:pt x="59690" y="158750"/>
                      <a:pt x="45720" y="157480"/>
                      <a:pt x="35560" y="154940"/>
                    </a:cubicBezTo>
                    <a:cubicBezTo>
                      <a:pt x="26670" y="151130"/>
                      <a:pt x="15240" y="143510"/>
                      <a:pt x="10160" y="135890"/>
                    </a:cubicBezTo>
                    <a:cubicBezTo>
                      <a:pt x="3810" y="127000"/>
                      <a:pt x="1270" y="114300"/>
                      <a:pt x="1270" y="104140"/>
                    </a:cubicBezTo>
                    <a:cubicBezTo>
                      <a:pt x="1270" y="93980"/>
                      <a:pt x="6350" y="81280"/>
                      <a:pt x="12700" y="73660"/>
                    </a:cubicBezTo>
                    <a:cubicBezTo>
                      <a:pt x="19050" y="66040"/>
                      <a:pt x="30480" y="58420"/>
                      <a:pt x="40640" y="57150"/>
                    </a:cubicBezTo>
                    <a:cubicBezTo>
                      <a:pt x="53340" y="54610"/>
                      <a:pt x="76200" y="59690"/>
                      <a:pt x="86360" y="69850"/>
                    </a:cubicBezTo>
                    <a:cubicBezTo>
                      <a:pt x="96520" y="78740"/>
                      <a:pt x="104140" y="100330"/>
                      <a:pt x="101600" y="114300"/>
                    </a:cubicBezTo>
                    <a:cubicBezTo>
                      <a:pt x="100330" y="128270"/>
                      <a:pt x="85090" y="146050"/>
                      <a:pt x="73660" y="152400"/>
                    </a:cubicBezTo>
                    <a:cubicBezTo>
                      <a:pt x="63500" y="157480"/>
                      <a:pt x="50800" y="158750"/>
                      <a:pt x="40640" y="156210"/>
                    </a:cubicBezTo>
                    <a:cubicBezTo>
                      <a:pt x="31750" y="153670"/>
                      <a:pt x="20320" y="147320"/>
                      <a:pt x="13970" y="139700"/>
                    </a:cubicBezTo>
                    <a:cubicBezTo>
                      <a:pt x="6350" y="132080"/>
                      <a:pt x="1270" y="119380"/>
                      <a:pt x="1270" y="109220"/>
                    </a:cubicBezTo>
                    <a:cubicBezTo>
                      <a:pt x="0" y="99060"/>
                      <a:pt x="1270" y="87630"/>
                      <a:pt x="10160" y="78740"/>
                    </a:cubicBezTo>
                    <a:cubicBezTo>
                      <a:pt x="25400" y="59690"/>
                      <a:pt x="91440" y="36830"/>
                      <a:pt x="118110" y="34290"/>
                    </a:cubicBezTo>
                    <a:cubicBezTo>
                      <a:pt x="132080" y="33020"/>
                      <a:pt x="143510" y="34290"/>
                      <a:pt x="153670" y="39370"/>
                    </a:cubicBezTo>
                    <a:cubicBezTo>
                      <a:pt x="163830" y="45720"/>
                      <a:pt x="172720" y="57150"/>
                      <a:pt x="176530" y="67310"/>
                    </a:cubicBezTo>
                    <a:cubicBezTo>
                      <a:pt x="180340" y="78740"/>
                      <a:pt x="180340" y="90170"/>
                      <a:pt x="175260" y="104140"/>
                    </a:cubicBezTo>
                    <a:cubicBezTo>
                      <a:pt x="166370" y="125730"/>
                      <a:pt x="128270" y="171450"/>
                      <a:pt x="106680" y="180340"/>
                    </a:cubicBezTo>
                    <a:cubicBezTo>
                      <a:pt x="93980" y="186690"/>
                      <a:pt x="81280" y="184150"/>
                      <a:pt x="71120" y="180340"/>
                    </a:cubicBezTo>
                    <a:cubicBezTo>
                      <a:pt x="59690" y="176530"/>
                      <a:pt x="48260" y="167640"/>
                      <a:pt x="44450" y="156210"/>
                    </a:cubicBezTo>
                    <a:cubicBezTo>
                      <a:pt x="36830" y="135890"/>
                      <a:pt x="45720" y="87630"/>
                      <a:pt x="59690" y="63500"/>
                    </a:cubicBezTo>
                    <a:cubicBezTo>
                      <a:pt x="71120" y="40640"/>
                      <a:pt x="92710" y="20320"/>
                      <a:pt x="115570" y="11430"/>
                    </a:cubicBezTo>
                    <a:cubicBezTo>
                      <a:pt x="140970" y="0"/>
                      <a:pt x="186690" y="3810"/>
                      <a:pt x="209550" y="7620"/>
                    </a:cubicBezTo>
                    <a:cubicBezTo>
                      <a:pt x="223520" y="8890"/>
                      <a:pt x="234950" y="11430"/>
                      <a:pt x="243840" y="20320"/>
                    </a:cubicBezTo>
                    <a:cubicBezTo>
                      <a:pt x="252730" y="29210"/>
                      <a:pt x="260350" y="50800"/>
                      <a:pt x="260350" y="63500"/>
                    </a:cubicBezTo>
                    <a:cubicBezTo>
                      <a:pt x="259080" y="76200"/>
                      <a:pt x="251460" y="88900"/>
                      <a:pt x="243840" y="96520"/>
                    </a:cubicBezTo>
                    <a:cubicBezTo>
                      <a:pt x="234950" y="102870"/>
                      <a:pt x="209550" y="109220"/>
                      <a:pt x="209550" y="109220"/>
                    </a:cubicBezTo>
                  </a:path>
                </a:pathLst>
              </a:custGeom>
              <a:solidFill>
                <a:srgbClr val="0B6F18"/>
              </a:solidFill>
              <a:ln cap="sq">
                <a:noFill/>
                <a:prstDash val="solid"/>
                <a:miter/>
              </a:ln>
            </p:spPr>
          </p:sp>
        </p:grpSp>
        <p:grpSp>
          <p:nvGrpSpPr>
            <p:cNvPr name="Group 41" id="41"/>
            <p:cNvGrpSpPr/>
            <p:nvPr/>
          </p:nvGrpSpPr>
          <p:grpSpPr>
            <a:xfrm rot="0">
              <a:off x="2172020" y="1961263"/>
              <a:ext cx="312077" cy="212574"/>
              <a:chOff x="0" y="0"/>
              <a:chExt cx="438150" cy="298450"/>
            </a:xfrm>
          </p:grpSpPr>
          <p:sp>
            <p:nvSpPr>
              <p:cNvPr name="Freeform 42" id="42"/>
              <p:cNvSpPr/>
              <p:nvPr/>
            </p:nvSpPr>
            <p:spPr>
              <a:xfrm flipH="false" flipV="false" rot="0">
                <a:off x="45720" y="46990"/>
                <a:ext cx="349250" cy="203200"/>
              </a:xfrm>
              <a:custGeom>
                <a:avLst/>
                <a:gdLst/>
                <a:ahLst/>
                <a:cxnLst/>
                <a:rect r="r" b="b" t="t" l="l"/>
                <a:pathLst>
                  <a:path h="203200" w="349250">
                    <a:moveTo>
                      <a:pt x="68580" y="80010"/>
                    </a:moveTo>
                    <a:cubicBezTo>
                      <a:pt x="182880" y="92710"/>
                      <a:pt x="184150" y="46990"/>
                      <a:pt x="203200" y="36830"/>
                    </a:cubicBezTo>
                    <a:cubicBezTo>
                      <a:pt x="222250" y="26670"/>
                      <a:pt x="265430" y="27940"/>
                      <a:pt x="275590" y="39370"/>
                    </a:cubicBezTo>
                    <a:cubicBezTo>
                      <a:pt x="285750" y="50800"/>
                      <a:pt x="281940" y="85090"/>
                      <a:pt x="269240" y="99060"/>
                    </a:cubicBezTo>
                    <a:cubicBezTo>
                      <a:pt x="248920" y="121920"/>
                      <a:pt x="161290" y="135890"/>
                      <a:pt x="129540" y="129540"/>
                    </a:cubicBezTo>
                    <a:cubicBezTo>
                      <a:pt x="111760" y="125730"/>
                      <a:pt x="97790" y="114300"/>
                      <a:pt x="90170" y="102870"/>
                    </a:cubicBezTo>
                    <a:cubicBezTo>
                      <a:pt x="83820" y="93980"/>
                      <a:pt x="82550" y="81280"/>
                      <a:pt x="85090" y="71120"/>
                    </a:cubicBezTo>
                    <a:cubicBezTo>
                      <a:pt x="87630" y="58420"/>
                      <a:pt x="100330" y="39370"/>
                      <a:pt x="113030" y="33020"/>
                    </a:cubicBezTo>
                    <a:cubicBezTo>
                      <a:pt x="125730" y="26670"/>
                      <a:pt x="148590" y="29210"/>
                      <a:pt x="161290" y="35560"/>
                    </a:cubicBezTo>
                    <a:cubicBezTo>
                      <a:pt x="170180" y="40640"/>
                      <a:pt x="177800" y="50800"/>
                      <a:pt x="181610" y="59690"/>
                    </a:cubicBezTo>
                    <a:cubicBezTo>
                      <a:pt x="185420" y="69850"/>
                      <a:pt x="187960" y="82550"/>
                      <a:pt x="184150" y="92710"/>
                    </a:cubicBezTo>
                    <a:cubicBezTo>
                      <a:pt x="179070" y="105410"/>
                      <a:pt x="163830" y="121920"/>
                      <a:pt x="151130" y="127000"/>
                    </a:cubicBezTo>
                    <a:cubicBezTo>
                      <a:pt x="140970" y="132080"/>
                      <a:pt x="128270" y="130810"/>
                      <a:pt x="119380" y="127000"/>
                    </a:cubicBezTo>
                    <a:cubicBezTo>
                      <a:pt x="109220" y="124460"/>
                      <a:pt x="99060" y="116840"/>
                      <a:pt x="92710" y="107950"/>
                    </a:cubicBezTo>
                    <a:cubicBezTo>
                      <a:pt x="87630" y="99060"/>
                      <a:pt x="83820" y="86360"/>
                      <a:pt x="83820" y="76200"/>
                    </a:cubicBezTo>
                    <a:cubicBezTo>
                      <a:pt x="85090" y="66040"/>
                      <a:pt x="86360" y="55880"/>
                      <a:pt x="96520" y="46990"/>
                    </a:cubicBezTo>
                    <a:cubicBezTo>
                      <a:pt x="115570" y="27940"/>
                      <a:pt x="194310" y="8890"/>
                      <a:pt x="229870" y="3810"/>
                    </a:cubicBezTo>
                    <a:cubicBezTo>
                      <a:pt x="251460" y="1270"/>
                      <a:pt x="269240" y="0"/>
                      <a:pt x="287020" y="6350"/>
                    </a:cubicBezTo>
                    <a:cubicBezTo>
                      <a:pt x="306070" y="12700"/>
                      <a:pt x="335280" y="26670"/>
                      <a:pt x="341630" y="45720"/>
                    </a:cubicBezTo>
                    <a:cubicBezTo>
                      <a:pt x="349250" y="66040"/>
                      <a:pt x="334010" y="110490"/>
                      <a:pt x="314960" y="128270"/>
                    </a:cubicBezTo>
                    <a:cubicBezTo>
                      <a:pt x="297180" y="146050"/>
                      <a:pt x="255270" y="139700"/>
                      <a:pt x="233680" y="152400"/>
                    </a:cubicBezTo>
                    <a:cubicBezTo>
                      <a:pt x="214630" y="162560"/>
                      <a:pt x="207010" y="186690"/>
                      <a:pt x="189230" y="194310"/>
                    </a:cubicBezTo>
                    <a:cubicBezTo>
                      <a:pt x="171450" y="203200"/>
                      <a:pt x="149860" y="203200"/>
                      <a:pt x="125730" y="200660"/>
                    </a:cubicBezTo>
                    <a:cubicBezTo>
                      <a:pt x="92710" y="196850"/>
                      <a:pt x="29210" y="182880"/>
                      <a:pt x="11430" y="161290"/>
                    </a:cubicBezTo>
                    <a:cubicBezTo>
                      <a:pt x="0" y="146050"/>
                      <a:pt x="0" y="116840"/>
                      <a:pt x="5080" y="102870"/>
                    </a:cubicBezTo>
                    <a:cubicBezTo>
                      <a:pt x="10160" y="92710"/>
                      <a:pt x="22860" y="83820"/>
                      <a:pt x="33020" y="80010"/>
                    </a:cubicBezTo>
                    <a:cubicBezTo>
                      <a:pt x="43180" y="76200"/>
                      <a:pt x="68580" y="80010"/>
                      <a:pt x="68580" y="80010"/>
                    </a:cubicBezTo>
                  </a:path>
                </a:pathLst>
              </a:custGeom>
              <a:solidFill>
                <a:srgbClr val="E0E9F3"/>
              </a:solidFill>
              <a:ln cap="sq">
                <a:noFill/>
                <a:prstDash val="solid"/>
                <a:miter/>
              </a:ln>
            </p:spPr>
          </p:sp>
        </p:grpSp>
        <p:grpSp>
          <p:nvGrpSpPr>
            <p:cNvPr name="Group 43" id="43"/>
            <p:cNvGrpSpPr/>
            <p:nvPr/>
          </p:nvGrpSpPr>
          <p:grpSpPr>
            <a:xfrm rot="0">
              <a:off x="2209107" y="1183331"/>
              <a:ext cx="310268" cy="176391"/>
              <a:chOff x="0" y="0"/>
              <a:chExt cx="435610" cy="247650"/>
            </a:xfrm>
          </p:grpSpPr>
          <p:sp>
            <p:nvSpPr>
              <p:cNvPr name="Freeform 44" id="44"/>
              <p:cNvSpPr/>
              <p:nvPr/>
            </p:nvSpPr>
            <p:spPr>
              <a:xfrm flipH="false" flipV="false" rot="0">
                <a:off x="41910" y="38100"/>
                <a:ext cx="345440" cy="158750"/>
              </a:xfrm>
              <a:custGeom>
                <a:avLst/>
                <a:gdLst/>
                <a:ahLst/>
                <a:cxnLst/>
                <a:rect r="r" b="b" t="t" l="l"/>
                <a:pathLst>
                  <a:path h="158750" w="345440">
                    <a:moveTo>
                      <a:pt x="50800" y="36830"/>
                    </a:moveTo>
                    <a:cubicBezTo>
                      <a:pt x="162560" y="53340"/>
                      <a:pt x="187960" y="60960"/>
                      <a:pt x="190500" y="72390"/>
                    </a:cubicBezTo>
                    <a:cubicBezTo>
                      <a:pt x="193040" y="83820"/>
                      <a:pt x="168910" y="109220"/>
                      <a:pt x="154940" y="114300"/>
                    </a:cubicBezTo>
                    <a:cubicBezTo>
                      <a:pt x="140970" y="119380"/>
                      <a:pt x="119380" y="115570"/>
                      <a:pt x="107950" y="107950"/>
                    </a:cubicBezTo>
                    <a:cubicBezTo>
                      <a:pt x="97790" y="102870"/>
                      <a:pt x="87630" y="91440"/>
                      <a:pt x="83820" y="81280"/>
                    </a:cubicBezTo>
                    <a:cubicBezTo>
                      <a:pt x="80010" y="71120"/>
                      <a:pt x="81280" y="55880"/>
                      <a:pt x="85090" y="45720"/>
                    </a:cubicBezTo>
                    <a:cubicBezTo>
                      <a:pt x="88900" y="34290"/>
                      <a:pt x="95250" y="25400"/>
                      <a:pt x="109220" y="19050"/>
                    </a:cubicBezTo>
                    <a:cubicBezTo>
                      <a:pt x="142240" y="3810"/>
                      <a:pt x="271780" y="0"/>
                      <a:pt x="309880" y="15240"/>
                    </a:cubicBezTo>
                    <a:cubicBezTo>
                      <a:pt x="327660" y="22860"/>
                      <a:pt x="337820" y="38100"/>
                      <a:pt x="341630" y="49530"/>
                    </a:cubicBezTo>
                    <a:cubicBezTo>
                      <a:pt x="345440" y="60960"/>
                      <a:pt x="344170" y="73660"/>
                      <a:pt x="340360" y="82550"/>
                    </a:cubicBezTo>
                    <a:cubicBezTo>
                      <a:pt x="336550" y="91440"/>
                      <a:pt x="327660" y="101600"/>
                      <a:pt x="318770" y="106680"/>
                    </a:cubicBezTo>
                    <a:cubicBezTo>
                      <a:pt x="309880" y="113030"/>
                      <a:pt x="298450" y="116840"/>
                      <a:pt x="287020" y="114300"/>
                    </a:cubicBezTo>
                    <a:cubicBezTo>
                      <a:pt x="274320" y="111760"/>
                      <a:pt x="255270" y="100330"/>
                      <a:pt x="247650" y="87630"/>
                    </a:cubicBezTo>
                    <a:cubicBezTo>
                      <a:pt x="241300" y="74930"/>
                      <a:pt x="241300" y="52070"/>
                      <a:pt x="247650" y="39370"/>
                    </a:cubicBezTo>
                    <a:cubicBezTo>
                      <a:pt x="255270" y="27940"/>
                      <a:pt x="273050" y="15240"/>
                      <a:pt x="287020" y="12700"/>
                    </a:cubicBezTo>
                    <a:cubicBezTo>
                      <a:pt x="300990" y="11430"/>
                      <a:pt x="322580" y="20320"/>
                      <a:pt x="331470" y="30480"/>
                    </a:cubicBezTo>
                    <a:cubicBezTo>
                      <a:pt x="340360" y="41910"/>
                      <a:pt x="345440" y="63500"/>
                      <a:pt x="341630" y="77470"/>
                    </a:cubicBezTo>
                    <a:cubicBezTo>
                      <a:pt x="337820" y="91440"/>
                      <a:pt x="326390" y="104140"/>
                      <a:pt x="309880" y="111760"/>
                    </a:cubicBezTo>
                    <a:cubicBezTo>
                      <a:pt x="275590" y="127000"/>
                      <a:pt x="170180" y="127000"/>
                      <a:pt x="130810" y="114300"/>
                    </a:cubicBezTo>
                    <a:cubicBezTo>
                      <a:pt x="109220" y="107950"/>
                      <a:pt x="90170" y="96520"/>
                      <a:pt x="83820" y="81280"/>
                    </a:cubicBezTo>
                    <a:cubicBezTo>
                      <a:pt x="78740" y="66040"/>
                      <a:pt x="88900" y="36830"/>
                      <a:pt x="99060" y="25400"/>
                    </a:cubicBezTo>
                    <a:cubicBezTo>
                      <a:pt x="106680" y="16510"/>
                      <a:pt x="118110" y="13970"/>
                      <a:pt x="133350" y="12700"/>
                    </a:cubicBezTo>
                    <a:cubicBezTo>
                      <a:pt x="154940" y="11430"/>
                      <a:pt x="198120" y="11430"/>
                      <a:pt x="217170" y="25400"/>
                    </a:cubicBezTo>
                    <a:cubicBezTo>
                      <a:pt x="234950" y="39370"/>
                      <a:pt x="245110" y="69850"/>
                      <a:pt x="245110" y="90170"/>
                    </a:cubicBezTo>
                    <a:cubicBezTo>
                      <a:pt x="245110" y="107950"/>
                      <a:pt x="238760" y="129540"/>
                      <a:pt x="224790" y="140970"/>
                    </a:cubicBezTo>
                    <a:cubicBezTo>
                      <a:pt x="209550" y="153670"/>
                      <a:pt x="176530" y="157480"/>
                      <a:pt x="148590" y="158750"/>
                    </a:cubicBezTo>
                    <a:cubicBezTo>
                      <a:pt x="115570" y="158750"/>
                      <a:pt x="62230" y="147320"/>
                      <a:pt x="38100" y="137160"/>
                    </a:cubicBezTo>
                    <a:cubicBezTo>
                      <a:pt x="24130" y="132080"/>
                      <a:pt x="13970" y="127000"/>
                      <a:pt x="8890" y="116840"/>
                    </a:cubicBezTo>
                    <a:cubicBezTo>
                      <a:pt x="1270" y="104140"/>
                      <a:pt x="0" y="72390"/>
                      <a:pt x="8890" y="59690"/>
                    </a:cubicBezTo>
                    <a:cubicBezTo>
                      <a:pt x="15240" y="46990"/>
                      <a:pt x="50800" y="36830"/>
                      <a:pt x="50800" y="36830"/>
                    </a:cubicBezTo>
                  </a:path>
                </a:pathLst>
              </a:custGeom>
              <a:solidFill>
                <a:srgbClr val="E0E9F3"/>
              </a:solidFill>
              <a:ln cap="sq">
                <a:noFill/>
                <a:prstDash val="solid"/>
                <a:miter/>
              </a:ln>
            </p:spPr>
          </p:sp>
        </p:grpSp>
        <p:grpSp>
          <p:nvGrpSpPr>
            <p:cNvPr name="Group 45" id="45"/>
            <p:cNvGrpSpPr/>
            <p:nvPr/>
          </p:nvGrpSpPr>
          <p:grpSpPr>
            <a:xfrm rot="0">
              <a:off x="2194634" y="2765427"/>
              <a:ext cx="316600" cy="212574"/>
              <a:chOff x="0" y="0"/>
              <a:chExt cx="444500" cy="298450"/>
            </a:xfrm>
          </p:grpSpPr>
          <p:sp>
            <p:nvSpPr>
              <p:cNvPr name="Freeform 46" id="46"/>
              <p:cNvSpPr/>
              <p:nvPr/>
            </p:nvSpPr>
            <p:spPr>
              <a:xfrm flipH="false" flipV="false" rot="0">
                <a:off x="44450" y="49530"/>
                <a:ext cx="351790" cy="203200"/>
              </a:xfrm>
              <a:custGeom>
                <a:avLst/>
                <a:gdLst/>
                <a:ahLst/>
                <a:cxnLst/>
                <a:rect r="r" b="b" t="t" l="l"/>
                <a:pathLst>
                  <a:path h="203200" w="351790">
                    <a:moveTo>
                      <a:pt x="116840" y="92710"/>
                    </a:moveTo>
                    <a:cubicBezTo>
                      <a:pt x="92710" y="137160"/>
                      <a:pt x="59690" y="113030"/>
                      <a:pt x="60960" y="101600"/>
                    </a:cubicBezTo>
                    <a:cubicBezTo>
                      <a:pt x="64770" y="73660"/>
                      <a:pt x="248920" y="0"/>
                      <a:pt x="295910" y="1270"/>
                    </a:cubicBezTo>
                    <a:cubicBezTo>
                      <a:pt x="316230" y="1270"/>
                      <a:pt x="331470" y="10160"/>
                      <a:pt x="339090" y="21590"/>
                    </a:cubicBezTo>
                    <a:cubicBezTo>
                      <a:pt x="347980" y="33020"/>
                      <a:pt x="351790" y="55880"/>
                      <a:pt x="346710" y="68580"/>
                    </a:cubicBezTo>
                    <a:cubicBezTo>
                      <a:pt x="341630" y="81280"/>
                      <a:pt x="325120" y="97790"/>
                      <a:pt x="312420" y="101600"/>
                    </a:cubicBezTo>
                    <a:cubicBezTo>
                      <a:pt x="298450" y="104140"/>
                      <a:pt x="275590" y="99060"/>
                      <a:pt x="265430" y="90170"/>
                    </a:cubicBezTo>
                    <a:cubicBezTo>
                      <a:pt x="255270" y="81280"/>
                      <a:pt x="246380" y="59690"/>
                      <a:pt x="247650" y="45720"/>
                    </a:cubicBezTo>
                    <a:cubicBezTo>
                      <a:pt x="250190" y="31750"/>
                      <a:pt x="264160" y="13970"/>
                      <a:pt x="275590" y="6350"/>
                    </a:cubicBezTo>
                    <a:cubicBezTo>
                      <a:pt x="284480" y="1270"/>
                      <a:pt x="297180" y="0"/>
                      <a:pt x="307340" y="1270"/>
                    </a:cubicBezTo>
                    <a:cubicBezTo>
                      <a:pt x="317500" y="3810"/>
                      <a:pt x="328930" y="8890"/>
                      <a:pt x="335280" y="17780"/>
                    </a:cubicBezTo>
                    <a:cubicBezTo>
                      <a:pt x="344170" y="27940"/>
                      <a:pt x="350520" y="50800"/>
                      <a:pt x="347980" y="63500"/>
                    </a:cubicBezTo>
                    <a:cubicBezTo>
                      <a:pt x="346710" y="73660"/>
                      <a:pt x="342900" y="81280"/>
                      <a:pt x="331470" y="91440"/>
                    </a:cubicBezTo>
                    <a:cubicBezTo>
                      <a:pt x="299720" y="119380"/>
                      <a:pt x="152400" y="186690"/>
                      <a:pt x="100330" y="196850"/>
                    </a:cubicBezTo>
                    <a:cubicBezTo>
                      <a:pt x="76200" y="201930"/>
                      <a:pt x="59690" y="203200"/>
                      <a:pt x="44450" y="195580"/>
                    </a:cubicBezTo>
                    <a:cubicBezTo>
                      <a:pt x="29210" y="189230"/>
                      <a:pt x="12700" y="171450"/>
                      <a:pt x="6350" y="156210"/>
                    </a:cubicBezTo>
                    <a:cubicBezTo>
                      <a:pt x="0" y="140970"/>
                      <a:pt x="2540" y="119380"/>
                      <a:pt x="6350" y="101600"/>
                    </a:cubicBezTo>
                    <a:cubicBezTo>
                      <a:pt x="8890" y="83820"/>
                      <a:pt x="13970" y="62230"/>
                      <a:pt x="25400" y="49530"/>
                    </a:cubicBezTo>
                    <a:cubicBezTo>
                      <a:pt x="35560" y="36830"/>
                      <a:pt x="52070" y="25400"/>
                      <a:pt x="66040" y="25400"/>
                    </a:cubicBezTo>
                    <a:cubicBezTo>
                      <a:pt x="80010" y="25400"/>
                      <a:pt x="100330" y="34290"/>
                      <a:pt x="109220" y="45720"/>
                    </a:cubicBezTo>
                    <a:cubicBezTo>
                      <a:pt x="116840" y="57150"/>
                      <a:pt x="116840" y="92710"/>
                      <a:pt x="116840" y="92710"/>
                    </a:cubicBezTo>
                  </a:path>
                </a:pathLst>
              </a:custGeom>
              <a:solidFill>
                <a:srgbClr val="E0E9F3"/>
              </a:solidFill>
              <a:ln cap="sq">
                <a:noFill/>
                <a:prstDash val="solid"/>
                <a:miter/>
              </a:ln>
            </p:spPr>
          </p:sp>
        </p:grpSp>
        <p:grpSp>
          <p:nvGrpSpPr>
            <p:cNvPr name="Group 47" id="47"/>
            <p:cNvGrpSpPr/>
            <p:nvPr/>
          </p:nvGrpSpPr>
          <p:grpSpPr>
            <a:xfrm rot="0">
              <a:off x="1313581" y="1685368"/>
              <a:ext cx="178201" cy="327455"/>
              <a:chOff x="0" y="0"/>
              <a:chExt cx="250190" cy="459740"/>
            </a:xfrm>
          </p:grpSpPr>
          <p:sp>
            <p:nvSpPr>
              <p:cNvPr name="Freeform 48" id="48"/>
              <p:cNvSpPr/>
              <p:nvPr/>
            </p:nvSpPr>
            <p:spPr>
              <a:xfrm flipH="false" flipV="false" rot="0">
                <a:off x="34290" y="44450"/>
                <a:ext cx="166370" cy="365760"/>
              </a:xfrm>
              <a:custGeom>
                <a:avLst/>
                <a:gdLst/>
                <a:ahLst/>
                <a:cxnLst/>
                <a:rect r="r" b="b" t="t" l="l"/>
                <a:pathLst>
                  <a:path h="365760" w="166370">
                    <a:moveTo>
                      <a:pt x="115570" y="120650"/>
                    </a:moveTo>
                    <a:cubicBezTo>
                      <a:pt x="111760" y="355600"/>
                      <a:pt x="87630" y="365760"/>
                      <a:pt x="71120" y="363220"/>
                    </a:cubicBezTo>
                    <a:cubicBezTo>
                      <a:pt x="55880" y="361950"/>
                      <a:pt x="38100" y="347980"/>
                      <a:pt x="27940" y="325120"/>
                    </a:cubicBezTo>
                    <a:cubicBezTo>
                      <a:pt x="6350" y="278130"/>
                      <a:pt x="13970" y="104140"/>
                      <a:pt x="26670" y="53340"/>
                    </a:cubicBezTo>
                    <a:cubicBezTo>
                      <a:pt x="31750" y="31750"/>
                      <a:pt x="36830" y="19050"/>
                      <a:pt x="48260" y="11430"/>
                    </a:cubicBezTo>
                    <a:cubicBezTo>
                      <a:pt x="59690" y="3810"/>
                      <a:pt x="82550" y="1270"/>
                      <a:pt x="95250" y="6350"/>
                    </a:cubicBezTo>
                    <a:cubicBezTo>
                      <a:pt x="106680" y="8890"/>
                      <a:pt x="114300" y="15240"/>
                      <a:pt x="121920" y="29210"/>
                    </a:cubicBezTo>
                    <a:cubicBezTo>
                      <a:pt x="142240" y="66040"/>
                      <a:pt x="163830" y="222250"/>
                      <a:pt x="160020" y="264160"/>
                    </a:cubicBezTo>
                    <a:cubicBezTo>
                      <a:pt x="157480" y="281940"/>
                      <a:pt x="154940" y="289560"/>
                      <a:pt x="147320" y="298450"/>
                    </a:cubicBezTo>
                    <a:cubicBezTo>
                      <a:pt x="139700" y="307340"/>
                      <a:pt x="127000" y="314960"/>
                      <a:pt x="115570" y="314960"/>
                    </a:cubicBezTo>
                    <a:cubicBezTo>
                      <a:pt x="100330" y="316230"/>
                      <a:pt x="72390" y="303530"/>
                      <a:pt x="63500" y="289560"/>
                    </a:cubicBezTo>
                    <a:cubicBezTo>
                      <a:pt x="54610" y="273050"/>
                      <a:pt x="58420" y="241300"/>
                      <a:pt x="63500" y="222250"/>
                    </a:cubicBezTo>
                    <a:cubicBezTo>
                      <a:pt x="67310" y="207010"/>
                      <a:pt x="76200" y="189230"/>
                      <a:pt x="88900" y="182880"/>
                    </a:cubicBezTo>
                    <a:cubicBezTo>
                      <a:pt x="100330" y="175260"/>
                      <a:pt x="123190" y="173990"/>
                      <a:pt x="135890" y="180340"/>
                    </a:cubicBezTo>
                    <a:cubicBezTo>
                      <a:pt x="148590" y="186690"/>
                      <a:pt x="161290" y="205740"/>
                      <a:pt x="163830" y="218440"/>
                    </a:cubicBezTo>
                    <a:cubicBezTo>
                      <a:pt x="166370" y="229870"/>
                      <a:pt x="163830" y="242570"/>
                      <a:pt x="158750" y="251460"/>
                    </a:cubicBezTo>
                    <a:cubicBezTo>
                      <a:pt x="153670" y="260350"/>
                      <a:pt x="144780" y="269240"/>
                      <a:pt x="134620" y="273050"/>
                    </a:cubicBezTo>
                    <a:cubicBezTo>
                      <a:pt x="121920" y="276860"/>
                      <a:pt x="99060" y="276860"/>
                      <a:pt x="86360" y="269240"/>
                    </a:cubicBezTo>
                    <a:cubicBezTo>
                      <a:pt x="74930" y="261620"/>
                      <a:pt x="63500" y="242570"/>
                      <a:pt x="63500" y="228600"/>
                    </a:cubicBezTo>
                    <a:cubicBezTo>
                      <a:pt x="62230" y="214630"/>
                      <a:pt x="72390" y="193040"/>
                      <a:pt x="83820" y="185420"/>
                    </a:cubicBezTo>
                    <a:cubicBezTo>
                      <a:pt x="95250" y="176530"/>
                      <a:pt x="118110" y="175260"/>
                      <a:pt x="130810" y="179070"/>
                    </a:cubicBezTo>
                    <a:cubicBezTo>
                      <a:pt x="140970" y="181610"/>
                      <a:pt x="151130" y="190500"/>
                      <a:pt x="156210" y="198120"/>
                    </a:cubicBezTo>
                    <a:cubicBezTo>
                      <a:pt x="162560" y="207010"/>
                      <a:pt x="165100" y="217170"/>
                      <a:pt x="165100" y="229870"/>
                    </a:cubicBezTo>
                    <a:cubicBezTo>
                      <a:pt x="163830" y="250190"/>
                      <a:pt x="152400" y="293370"/>
                      <a:pt x="138430" y="307340"/>
                    </a:cubicBezTo>
                    <a:cubicBezTo>
                      <a:pt x="128270" y="314960"/>
                      <a:pt x="114300" y="317500"/>
                      <a:pt x="102870" y="316230"/>
                    </a:cubicBezTo>
                    <a:cubicBezTo>
                      <a:pt x="90170" y="313690"/>
                      <a:pt x="74930" y="306070"/>
                      <a:pt x="63500" y="289560"/>
                    </a:cubicBezTo>
                    <a:cubicBezTo>
                      <a:pt x="39370" y="248920"/>
                      <a:pt x="17780" y="68580"/>
                      <a:pt x="33020" y="29210"/>
                    </a:cubicBezTo>
                    <a:cubicBezTo>
                      <a:pt x="38100" y="15240"/>
                      <a:pt x="49530" y="10160"/>
                      <a:pt x="59690" y="6350"/>
                    </a:cubicBezTo>
                    <a:cubicBezTo>
                      <a:pt x="69850" y="1270"/>
                      <a:pt x="85090" y="0"/>
                      <a:pt x="95250" y="6350"/>
                    </a:cubicBezTo>
                    <a:cubicBezTo>
                      <a:pt x="109220" y="12700"/>
                      <a:pt x="120650" y="29210"/>
                      <a:pt x="128270" y="53340"/>
                    </a:cubicBezTo>
                    <a:cubicBezTo>
                      <a:pt x="144780" y="105410"/>
                      <a:pt x="144780" y="278130"/>
                      <a:pt x="127000" y="325120"/>
                    </a:cubicBezTo>
                    <a:cubicBezTo>
                      <a:pt x="119380" y="344170"/>
                      <a:pt x="109220" y="356870"/>
                      <a:pt x="95250" y="360680"/>
                    </a:cubicBezTo>
                    <a:cubicBezTo>
                      <a:pt x="80010" y="365760"/>
                      <a:pt x="50800" y="356870"/>
                      <a:pt x="39370" y="346710"/>
                    </a:cubicBezTo>
                    <a:cubicBezTo>
                      <a:pt x="30480" y="339090"/>
                      <a:pt x="30480" y="330200"/>
                      <a:pt x="26670" y="313690"/>
                    </a:cubicBezTo>
                    <a:cubicBezTo>
                      <a:pt x="19050" y="275590"/>
                      <a:pt x="0" y="151130"/>
                      <a:pt x="16510" y="113030"/>
                    </a:cubicBezTo>
                    <a:cubicBezTo>
                      <a:pt x="26670" y="92710"/>
                      <a:pt x="48260" y="81280"/>
                      <a:pt x="63500" y="78740"/>
                    </a:cubicBezTo>
                    <a:cubicBezTo>
                      <a:pt x="74930" y="76200"/>
                      <a:pt x="88900" y="82550"/>
                      <a:pt x="97790" y="90170"/>
                    </a:cubicBezTo>
                    <a:cubicBezTo>
                      <a:pt x="105410" y="96520"/>
                      <a:pt x="115570" y="120650"/>
                      <a:pt x="115570" y="120650"/>
                    </a:cubicBezTo>
                  </a:path>
                </a:pathLst>
              </a:custGeom>
              <a:solidFill>
                <a:srgbClr val="74797D"/>
              </a:solidFill>
              <a:ln cap="sq">
                <a:noFill/>
                <a:prstDash val="solid"/>
                <a:miter/>
              </a:ln>
            </p:spPr>
          </p:sp>
        </p:grpSp>
        <p:grpSp>
          <p:nvGrpSpPr>
            <p:cNvPr name="Group 49" id="49"/>
            <p:cNvGrpSpPr/>
            <p:nvPr/>
          </p:nvGrpSpPr>
          <p:grpSpPr>
            <a:xfrm rot="0">
              <a:off x="1287349" y="1067546"/>
              <a:ext cx="178201" cy="266849"/>
              <a:chOff x="0" y="0"/>
              <a:chExt cx="250190" cy="374650"/>
            </a:xfrm>
          </p:grpSpPr>
          <p:sp>
            <p:nvSpPr>
              <p:cNvPr name="Freeform 50" id="50"/>
              <p:cNvSpPr/>
              <p:nvPr/>
            </p:nvSpPr>
            <p:spPr>
              <a:xfrm flipH="false" flipV="false" rot="0">
                <a:off x="36830" y="49530"/>
                <a:ext cx="172720" cy="275590"/>
              </a:xfrm>
              <a:custGeom>
                <a:avLst/>
                <a:gdLst/>
                <a:ahLst/>
                <a:cxnLst/>
                <a:rect r="r" b="b" t="t" l="l"/>
                <a:pathLst>
                  <a:path h="275590" w="172720">
                    <a:moveTo>
                      <a:pt x="149860" y="62230"/>
                    </a:moveTo>
                    <a:cubicBezTo>
                      <a:pt x="96520" y="264160"/>
                      <a:pt x="73660" y="275590"/>
                      <a:pt x="58420" y="273050"/>
                    </a:cubicBezTo>
                    <a:cubicBezTo>
                      <a:pt x="43180" y="271780"/>
                      <a:pt x="24130" y="255270"/>
                      <a:pt x="15240" y="234950"/>
                    </a:cubicBezTo>
                    <a:cubicBezTo>
                      <a:pt x="0" y="198120"/>
                      <a:pt x="16510" y="87630"/>
                      <a:pt x="26670" y="52070"/>
                    </a:cubicBezTo>
                    <a:cubicBezTo>
                      <a:pt x="31750" y="34290"/>
                      <a:pt x="36830" y="25400"/>
                      <a:pt x="44450" y="16510"/>
                    </a:cubicBezTo>
                    <a:cubicBezTo>
                      <a:pt x="53340" y="8890"/>
                      <a:pt x="66040" y="1270"/>
                      <a:pt x="77470" y="1270"/>
                    </a:cubicBezTo>
                    <a:cubicBezTo>
                      <a:pt x="88900" y="0"/>
                      <a:pt x="102870" y="3810"/>
                      <a:pt x="111760" y="10160"/>
                    </a:cubicBezTo>
                    <a:cubicBezTo>
                      <a:pt x="120650" y="16510"/>
                      <a:pt x="125730" y="25400"/>
                      <a:pt x="132080" y="40640"/>
                    </a:cubicBezTo>
                    <a:cubicBezTo>
                      <a:pt x="144780" y="76200"/>
                      <a:pt x="172720" y="193040"/>
                      <a:pt x="160020" y="229870"/>
                    </a:cubicBezTo>
                    <a:cubicBezTo>
                      <a:pt x="154940" y="247650"/>
                      <a:pt x="138430" y="259080"/>
                      <a:pt x="127000" y="262890"/>
                    </a:cubicBezTo>
                    <a:cubicBezTo>
                      <a:pt x="116840" y="267970"/>
                      <a:pt x="104140" y="266700"/>
                      <a:pt x="93980" y="262890"/>
                    </a:cubicBezTo>
                    <a:cubicBezTo>
                      <a:pt x="85090" y="259080"/>
                      <a:pt x="73660" y="251460"/>
                      <a:pt x="68580" y="242570"/>
                    </a:cubicBezTo>
                    <a:cubicBezTo>
                      <a:pt x="62230" y="231140"/>
                      <a:pt x="59690" y="208280"/>
                      <a:pt x="64770" y="195580"/>
                    </a:cubicBezTo>
                    <a:cubicBezTo>
                      <a:pt x="69850" y="181610"/>
                      <a:pt x="88900" y="168910"/>
                      <a:pt x="101600" y="165100"/>
                    </a:cubicBezTo>
                    <a:cubicBezTo>
                      <a:pt x="113030" y="162560"/>
                      <a:pt x="124460" y="163830"/>
                      <a:pt x="134620" y="168910"/>
                    </a:cubicBezTo>
                    <a:cubicBezTo>
                      <a:pt x="146050" y="176530"/>
                      <a:pt x="158750" y="195580"/>
                      <a:pt x="162560" y="208280"/>
                    </a:cubicBezTo>
                    <a:cubicBezTo>
                      <a:pt x="163830" y="218440"/>
                      <a:pt x="161290" y="231140"/>
                      <a:pt x="156210" y="240030"/>
                    </a:cubicBezTo>
                    <a:cubicBezTo>
                      <a:pt x="151130" y="248920"/>
                      <a:pt x="140970" y="257810"/>
                      <a:pt x="132080" y="261620"/>
                    </a:cubicBezTo>
                    <a:cubicBezTo>
                      <a:pt x="121920" y="265430"/>
                      <a:pt x="110490" y="267970"/>
                      <a:pt x="99060" y="264160"/>
                    </a:cubicBezTo>
                    <a:cubicBezTo>
                      <a:pt x="87630" y="260350"/>
                      <a:pt x="73660" y="250190"/>
                      <a:pt x="63500" y="232410"/>
                    </a:cubicBezTo>
                    <a:cubicBezTo>
                      <a:pt x="44450" y="198120"/>
                      <a:pt x="25400" y="88900"/>
                      <a:pt x="31750" y="49530"/>
                    </a:cubicBezTo>
                    <a:cubicBezTo>
                      <a:pt x="34290" y="30480"/>
                      <a:pt x="41910" y="15240"/>
                      <a:pt x="54610" y="8890"/>
                    </a:cubicBezTo>
                    <a:cubicBezTo>
                      <a:pt x="68580" y="1270"/>
                      <a:pt x="99060" y="1270"/>
                      <a:pt x="111760" y="10160"/>
                    </a:cubicBezTo>
                    <a:cubicBezTo>
                      <a:pt x="124460" y="17780"/>
                      <a:pt x="129540" y="33020"/>
                      <a:pt x="133350" y="52070"/>
                    </a:cubicBezTo>
                    <a:cubicBezTo>
                      <a:pt x="139700" y="91440"/>
                      <a:pt x="127000" y="200660"/>
                      <a:pt x="114300" y="234950"/>
                    </a:cubicBezTo>
                    <a:cubicBezTo>
                      <a:pt x="107950" y="250190"/>
                      <a:pt x="102870" y="259080"/>
                      <a:pt x="93980" y="264160"/>
                    </a:cubicBezTo>
                    <a:cubicBezTo>
                      <a:pt x="83820" y="270510"/>
                      <a:pt x="69850" y="274320"/>
                      <a:pt x="58420" y="273050"/>
                    </a:cubicBezTo>
                    <a:cubicBezTo>
                      <a:pt x="46990" y="271780"/>
                      <a:pt x="34290" y="265430"/>
                      <a:pt x="26670" y="256540"/>
                    </a:cubicBezTo>
                    <a:cubicBezTo>
                      <a:pt x="19050" y="247650"/>
                      <a:pt x="15240" y="238760"/>
                      <a:pt x="13970" y="222250"/>
                    </a:cubicBezTo>
                    <a:cubicBezTo>
                      <a:pt x="11430" y="186690"/>
                      <a:pt x="35560" y="72390"/>
                      <a:pt x="52070" y="39370"/>
                    </a:cubicBezTo>
                    <a:cubicBezTo>
                      <a:pt x="59690" y="25400"/>
                      <a:pt x="66040" y="17780"/>
                      <a:pt x="74930" y="12700"/>
                    </a:cubicBezTo>
                    <a:cubicBezTo>
                      <a:pt x="85090" y="7620"/>
                      <a:pt x="100330" y="5080"/>
                      <a:pt x="111760" y="7620"/>
                    </a:cubicBezTo>
                    <a:cubicBezTo>
                      <a:pt x="121920" y="10160"/>
                      <a:pt x="134620" y="19050"/>
                      <a:pt x="140970" y="27940"/>
                    </a:cubicBezTo>
                    <a:cubicBezTo>
                      <a:pt x="147320" y="36830"/>
                      <a:pt x="149860" y="62230"/>
                      <a:pt x="149860" y="62230"/>
                    </a:cubicBezTo>
                  </a:path>
                </a:pathLst>
              </a:custGeom>
              <a:solidFill>
                <a:srgbClr val="74797D"/>
              </a:solidFill>
              <a:ln cap="sq">
                <a:noFill/>
                <a:prstDash val="solid"/>
                <a:miter/>
              </a:ln>
            </p:spPr>
          </p:sp>
        </p:grpSp>
        <p:grpSp>
          <p:nvGrpSpPr>
            <p:cNvPr name="Group 51" id="51"/>
            <p:cNvGrpSpPr/>
            <p:nvPr/>
          </p:nvGrpSpPr>
          <p:grpSpPr>
            <a:xfrm rot="0">
              <a:off x="1312677" y="2405407"/>
              <a:ext cx="169155" cy="253280"/>
              <a:chOff x="0" y="0"/>
              <a:chExt cx="237490" cy="355600"/>
            </a:xfrm>
          </p:grpSpPr>
          <p:sp>
            <p:nvSpPr>
              <p:cNvPr name="Freeform 52" id="52"/>
              <p:cNvSpPr/>
              <p:nvPr/>
            </p:nvSpPr>
            <p:spPr>
              <a:xfrm flipH="false" flipV="false" rot="0">
                <a:off x="46990" y="41910"/>
                <a:ext cx="142240" cy="265430"/>
              </a:xfrm>
              <a:custGeom>
                <a:avLst/>
                <a:gdLst/>
                <a:ahLst/>
                <a:cxnLst/>
                <a:rect r="r" b="b" t="t" l="l"/>
                <a:pathLst>
                  <a:path h="265430" w="142240">
                    <a:moveTo>
                      <a:pt x="129540" y="80010"/>
                    </a:moveTo>
                    <a:cubicBezTo>
                      <a:pt x="118110" y="245110"/>
                      <a:pt x="100330" y="261620"/>
                      <a:pt x="83820" y="262890"/>
                    </a:cubicBezTo>
                    <a:cubicBezTo>
                      <a:pt x="68580" y="265430"/>
                      <a:pt x="45720" y="254000"/>
                      <a:pt x="33020" y="236220"/>
                    </a:cubicBezTo>
                    <a:cubicBezTo>
                      <a:pt x="11430" y="208280"/>
                      <a:pt x="0" y="124460"/>
                      <a:pt x="3810" y="83820"/>
                    </a:cubicBezTo>
                    <a:cubicBezTo>
                      <a:pt x="6350" y="54610"/>
                      <a:pt x="13970" y="19050"/>
                      <a:pt x="31750" y="8890"/>
                    </a:cubicBezTo>
                    <a:cubicBezTo>
                      <a:pt x="49530" y="0"/>
                      <a:pt x="93980" y="12700"/>
                      <a:pt x="111760" y="26670"/>
                    </a:cubicBezTo>
                    <a:cubicBezTo>
                      <a:pt x="128270" y="40640"/>
                      <a:pt x="134620" y="71120"/>
                      <a:pt x="138430" y="88900"/>
                    </a:cubicBezTo>
                    <a:cubicBezTo>
                      <a:pt x="140970" y="100330"/>
                      <a:pt x="140970" y="111760"/>
                      <a:pt x="138430" y="120650"/>
                    </a:cubicBezTo>
                    <a:cubicBezTo>
                      <a:pt x="134620" y="130810"/>
                      <a:pt x="127000" y="140970"/>
                      <a:pt x="118110" y="146050"/>
                    </a:cubicBezTo>
                    <a:cubicBezTo>
                      <a:pt x="109220" y="152400"/>
                      <a:pt x="96520" y="154940"/>
                      <a:pt x="86360" y="154940"/>
                    </a:cubicBezTo>
                    <a:cubicBezTo>
                      <a:pt x="76200" y="153670"/>
                      <a:pt x="64770" y="148590"/>
                      <a:pt x="55880" y="142240"/>
                    </a:cubicBezTo>
                    <a:cubicBezTo>
                      <a:pt x="48260" y="134620"/>
                      <a:pt x="41910" y="124460"/>
                      <a:pt x="40640" y="113030"/>
                    </a:cubicBezTo>
                    <a:cubicBezTo>
                      <a:pt x="39370" y="100330"/>
                      <a:pt x="44450" y="77470"/>
                      <a:pt x="54610" y="68580"/>
                    </a:cubicBezTo>
                    <a:cubicBezTo>
                      <a:pt x="63500" y="58420"/>
                      <a:pt x="86360" y="50800"/>
                      <a:pt x="99060" y="53340"/>
                    </a:cubicBezTo>
                    <a:cubicBezTo>
                      <a:pt x="113030" y="55880"/>
                      <a:pt x="130810" y="71120"/>
                      <a:pt x="137160" y="83820"/>
                    </a:cubicBezTo>
                    <a:cubicBezTo>
                      <a:pt x="142240" y="96520"/>
                      <a:pt x="140970" y="119380"/>
                      <a:pt x="133350" y="130810"/>
                    </a:cubicBezTo>
                    <a:cubicBezTo>
                      <a:pt x="125730" y="143510"/>
                      <a:pt x="105410" y="153670"/>
                      <a:pt x="91440" y="154940"/>
                    </a:cubicBezTo>
                    <a:cubicBezTo>
                      <a:pt x="77470" y="154940"/>
                      <a:pt x="57150" y="144780"/>
                      <a:pt x="49530" y="133350"/>
                    </a:cubicBezTo>
                    <a:cubicBezTo>
                      <a:pt x="40640" y="121920"/>
                      <a:pt x="33020" y="91440"/>
                      <a:pt x="40640" y="82550"/>
                    </a:cubicBezTo>
                    <a:cubicBezTo>
                      <a:pt x="49530" y="72390"/>
                      <a:pt x="90170" y="69850"/>
                      <a:pt x="105410" y="82550"/>
                    </a:cubicBezTo>
                    <a:cubicBezTo>
                      <a:pt x="125730" y="100330"/>
                      <a:pt x="132080" y="184150"/>
                      <a:pt x="129540" y="213360"/>
                    </a:cubicBezTo>
                    <a:cubicBezTo>
                      <a:pt x="127000" y="228600"/>
                      <a:pt x="123190" y="237490"/>
                      <a:pt x="115570" y="246380"/>
                    </a:cubicBezTo>
                    <a:cubicBezTo>
                      <a:pt x="109220" y="255270"/>
                      <a:pt x="95250" y="261620"/>
                      <a:pt x="83820" y="262890"/>
                    </a:cubicBezTo>
                    <a:cubicBezTo>
                      <a:pt x="73660" y="264160"/>
                      <a:pt x="58420" y="261620"/>
                      <a:pt x="49530" y="254000"/>
                    </a:cubicBezTo>
                    <a:cubicBezTo>
                      <a:pt x="40640" y="247650"/>
                      <a:pt x="33020" y="240030"/>
                      <a:pt x="29210" y="224790"/>
                    </a:cubicBezTo>
                    <a:cubicBezTo>
                      <a:pt x="19050" y="194310"/>
                      <a:pt x="19050" y="97790"/>
                      <a:pt x="29210" y="67310"/>
                    </a:cubicBezTo>
                    <a:cubicBezTo>
                      <a:pt x="33020" y="52070"/>
                      <a:pt x="40640" y="44450"/>
                      <a:pt x="49530" y="38100"/>
                    </a:cubicBezTo>
                    <a:cubicBezTo>
                      <a:pt x="58420" y="31750"/>
                      <a:pt x="73660" y="27940"/>
                      <a:pt x="83820" y="29210"/>
                    </a:cubicBezTo>
                    <a:cubicBezTo>
                      <a:pt x="95250" y="30480"/>
                      <a:pt x="109220" y="38100"/>
                      <a:pt x="115570" y="45720"/>
                    </a:cubicBezTo>
                    <a:cubicBezTo>
                      <a:pt x="123190" y="54610"/>
                      <a:pt x="129540" y="80010"/>
                      <a:pt x="129540" y="80010"/>
                    </a:cubicBezTo>
                  </a:path>
                </a:pathLst>
              </a:custGeom>
              <a:solidFill>
                <a:srgbClr val="74797D"/>
              </a:solidFill>
              <a:ln cap="sq">
                <a:noFill/>
                <a:prstDash val="solid"/>
                <a:miter/>
              </a:ln>
            </p:spPr>
          </p:sp>
        </p:grpSp>
        <p:grpSp>
          <p:nvGrpSpPr>
            <p:cNvPr name="Group 53" id="53"/>
            <p:cNvGrpSpPr/>
            <p:nvPr/>
          </p:nvGrpSpPr>
          <p:grpSpPr>
            <a:xfrm rot="0">
              <a:off x="2056235" y="611642"/>
              <a:ext cx="464045" cy="495705"/>
              <a:chOff x="0" y="0"/>
              <a:chExt cx="651510" cy="695960"/>
            </a:xfrm>
          </p:grpSpPr>
          <p:sp>
            <p:nvSpPr>
              <p:cNvPr name="Freeform 54" id="54"/>
              <p:cNvSpPr/>
              <p:nvPr/>
            </p:nvSpPr>
            <p:spPr>
              <a:xfrm flipH="false" flipV="false" rot="0">
                <a:off x="48260" y="48260"/>
                <a:ext cx="575310" cy="608330"/>
              </a:xfrm>
              <a:custGeom>
                <a:avLst/>
                <a:gdLst/>
                <a:ahLst/>
                <a:cxnLst/>
                <a:rect r="r" b="b" t="t" l="l"/>
                <a:pathLst>
                  <a:path h="608330" w="575310">
                    <a:moveTo>
                      <a:pt x="369570" y="194310"/>
                    </a:moveTo>
                    <a:cubicBezTo>
                      <a:pt x="424180" y="565150"/>
                      <a:pt x="421640" y="574040"/>
                      <a:pt x="412750" y="581660"/>
                    </a:cubicBezTo>
                    <a:cubicBezTo>
                      <a:pt x="401320" y="591820"/>
                      <a:pt x="372110" y="600710"/>
                      <a:pt x="356870" y="595630"/>
                    </a:cubicBezTo>
                    <a:cubicBezTo>
                      <a:pt x="344170" y="591820"/>
                      <a:pt x="332740" y="581660"/>
                      <a:pt x="325120" y="561340"/>
                    </a:cubicBezTo>
                    <a:cubicBezTo>
                      <a:pt x="306070" y="508000"/>
                      <a:pt x="312420" y="279400"/>
                      <a:pt x="337820" y="224790"/>
                    </a:cubicBezTo>
                    <a:cubicBezTo>
                      <a:pt x="347980" y="201930"/>
                      <a:pt x="364490" y="187960"/>
                      <a:pt x="381000" y="185420"/>
                    </a:cubicBezTo>
                    <a:cubicBezTo>
                      <a:pt x="396240" y="184150"/>
                      <a:pt x="419100" y="195580"/>
                      <a:pt x="431800" y="213360"/>
                    </a:cubicBezTo>
                    <a:cubicBezTo>
                      <a:pt x="454660" y="242570"/>
                      <a:pt x="461010" y="332740"/>
                      <a:pt x="463550" y="378460"/>
                    </a:cubicBezTo>
                    <a:cubicBezTo>
                      <a:pt x="464820" y="411480"/>
                      <a:pt x="468630" y="447040"/>
                      <a:pt x="455930" y="462280"/>
                    </a:cubicBezTo>
                    <a:cubicBezTo>
                      <a:pt x="444500" y="476250"/>
                      <a:pt x="415290" y="482600"/>
                      <a:pt x="400050" y="478790"/>
                    </a:cubicBezTo>
                    <a:cubicBezTo>
                      <a:pt x="386080" y="474980"/>
                      <a:pt x="374650" y="463550"/>
                      <a:pt x="367030" y="444500"/>
                    </a:cubicBezTo>
                    <a:cubicBezTo>
                      <a:pt x="350520" y="401320"/>
                      <a:pt x="364490" y="273050"/>
                      <a:pt x="377190" y="196850"/>
                    </a:cubicBezTo>
                    <a:cubicBezTo>
                      <a:pt x="389890" y="130810"/>
                      <a:pt x="408940" y="41910"/>
                      <a:pt x="435610" y="16510"/>
                    </a:cubicBezTo>
                    <a:cubicBezTo>
                      <a:pt x="449580" y="2540"/>
                      <a:pt x="467360" y="0"/>
                      <a:pt x="481330" y="2540"/>
                    </a:cubicBezTo>
                    <a:cubicBezTo>
                      <a:pt x="494030" y="5080"/>
                      <a:pt x="509270" y="13970"/>
                      <a:pt x="518160" y="31750"/>
                    </a:cubicBezTo>
                    <a:cubicBezTo>
                      <a:pt x="538480" y="73660"/>
                      <a:pt x="546100" y="252730"/>
                      <a:pt x="521970" y="293370"/>
                    </a:cubicBezTo>
                    <a:cubicBezTo>
                      <a:pt x="510540" y="313690"/>
                      <a:pt x="486410" y="321310"/>
                      <a:pt x="471170" y="321310"/>
                    </a:cubicBezTo>
                    <a:cubicBezTo>
                      <a:pt x="458470" y="321310"/>
                      <a:pt x="447040" y="312420"/>
                      <a:pt x="439420" y="303530"/>
                    </a:cubicBezTo>
                    <a:cubicBezTo>
                      <a:pt x="431800" y="295910"/>
                      <a:pt x="426720" y="285750"/>
                      <a:pt x="426720" y="270510"/>
                    </a:cubicBezTo>
                    <a:cubicBezTo>
                      <a:pt x="424180" y="238760"/>
                      <a:pt x="443230" y="149860"/>
                      <a:pt x="463550" y="127000"/>
                    </a:cubicBezTo>
                    <a:cubicBezTo>
                      <a:pt x="476250" y="114300"/>
                      <a:pt x="494030" y="107950"/>
                      <a:pt x="508000" y="110490"/>
                    </a:cubicBezTo>
                    <a:cubicBezTo>
                      <a:pt x="523240" y="114300"/>
                      <a:pt x="541020" y="127000"/>
                      <a:pt x="551180" y="149860"/>
                    </a:cubicBezTo>
                    <a:cubicBezTo>
                      <a:pt x="575310" y="205740"/>
                      <a:pt x="557530" y="430530"/>
                      <a:pt x="552450" y="495300"/>
                    </a:cubicBezTo>
                    <a:cubicBezTo>
                      <a:pt x="549910" y="520700"/>
                      <a:pt x="552450" y="533400"/>
                      <a:pt x="543560" y="548640"/>
                    </a:cubicBezTo>
                    <a:cubicBezTo>
                      <a:pt x="534670" y="565150"/>
                      <a:pt x="521970" y="581660"/>
                      <a:pt x="495300" y="589280"/>
                    </a:cubicBezTo>
                    <a:cubicBezTo>
                      <a:pt x="421640" y="608330"/>
                      <a:pt x="96520" y="538480"/>
                      <a:pt x="34290" y="502920"/>
                    </a:cubicBezTo>
                    <a:cubicBezTo>
                      <a:pt x="13970" y="491490"/>
                      <a:pt x="6350" y="481330"/>
                      <a:pt x="2540" y="467360"/>
                    </a:cubicBezTo>
                    <a:cubicBezTo>
                      <a:pt x="0" y="453390"/>
                      <a:pt x="5080" y="431800"/>
                      <a:pt x="15240" y="421640"/>
                    </a:cubicBezTo>
                    <a:cubicBezTo>
                      <a:pt x="24130" y="411480"/>
                      <a:pt x="45720" y="403860"/>
                      <a:pt x="59690" y="405130"/>
                    </a:cubicBezTo>
                    <a:cubicBezTo>
                      <a:pt x="73660" y="407670"/>
                      <a:pt x="92710" y="421640"/>
                      <a:pt x="97790" y="434340"/>
                    </a:cubicBezTo>
                    <a:cubicBezTo>
                      <a:pt x="104140" y="447040"/>
                      <a:pt x="102870" y="469900"/>
                      <a:pt x="96520" y="481330"/>
                    </a:cubicBezTo>
                    <a:cubicBezTo>
                      <a:pt x="88900" y="494030"/>
                      <a:pt x="68580" y="504190"/>
                      <a:pt x="55880" y="506730"/>
                    </a:cubicBezTo>
                    <a:cubicBezTo>
                      <a:pt x="44450" y="508000"/>
                      <a:pt x="33020" y="504190"/>
                      <a:pt x="24130" y="497840"/>
                    </a:cubicBezTo>
                    <a:cubicBezTo>
                      <a:pt x="15240" y="492760"/>
                      <a:pt x="7620" y="482600"/>
                      <a:pt x="3810" y="472440"/>
                    </a:cubicBezTo>
                    <a:cubicBezTo>
                      <a:pt x="1270" y="459740"/>
                      <a:pt x="3810" y="436880"/>
                      <a:pt x="11430" y="425450"/>
                    </a:cubicBezTo>
                    <a:cubicBezTo>
                      <a:pt x="20320" y="414020"/>
                      <a:pt x="34290" y="407670"/>
                      <a:pt x="54610" y="405130"/>
                    </a:cubicBezTo>
                    <a:cubicBezTo>
                      <a:pt x="93980" y="398780"/>
                      <a:pt x="184150" y="421640"/>
                      <a:pt x="234950" y="433070"/>
                    </a:cubicBezTo>
                    <a:cubicBezTo>
                      <a:pt x="274320" y="443230"/>
                      <a:pt x="306070" y="461010"/>
                      <a:pt x="335280" y="466090"/>
                    </a:cubicBezTo>
                    <a:cubicBezTo>
                      <a:pt x="358140" y="469900"/>
                      <a:pt x="375920" y="462280"/>
                      <a:pt x="394970" y="467360"/>
                    </a:cubicBezTo>
                    <a:cubicBezTo>
                      <a:pt x="414020" y="472440"/>
                      <a:pt x="436880" y="502920"/>
                      <a:pt x="450850" y="495300"/>
                    </a:cubicBezTo>
                    <a:cubicBezTo>
                      <a:pt x="481330" y="476250"/>
                      <a:pt x="435610" y="199390"/>
                      <a:pt x="452120" y="148590"/>
                    </a:cubicBezTo>
                    <a:cubicBezTo>
                      <a:pt x="457200" y="132080"/>
                      <a:pt x="463550" y="125730"/>
                      <a:pt x="473710" y="119380"/>
                    </a:cubicBezTo>
                    <a:cubicBezTo>
                      <a:pt x="482600" y="113030"/>
                      <a:pt x="497840" y="109220"/>
                      <a:pt x="508000" y="110490"/>
                    </a:cubicBezTo>
                    <a:cubicBezTo>
                      <a:pt x="519430" y="113030"/>
                      <a:pt x="532130" y="119380"/>
                      <a:pt x="539750" y="128270"/>
                    </a:cubicBezTo>
                    <a:cubicBezTo>
                      <a:pt x="547370" y="137160"/>
                      <a:pt x="549910" y="149860"/>
                      <a:pt x="552450" y="162560"/>
                    </a:cubicBezTo>
                    <a:cubicBezTo>
                      <a:pt x="554990" y="179070"/>
                      <a:pt x="552450" y="201930"/>
                      <a:pt x="548640" y="223520"/>
                    </a:cubicBezTo>
                    <a:cubicBezTo>
                      <a:pt x="542290" y="248920"/>
                      <a:pt x="530860" y="288290"/>
                      <a:pt x="515620" y="303530"/>
                    </a:cubicBezTo>
                    <a:cubicBezTo>
                      <a:pt x="502920" y="316230"/>
                      <a:pt x="485140" y="322580"/>
                      <a:pt x="471170" y="321310"/>
                    </a:cubicBezTo>
                    <a:cubicBezTo>
                      <a:pt x="457200" y="318770"/>
                      <a:pt x="441960" y="311150"/>
                      <a:pt x="431800" y="294640"/>
                    </a:cubicBezTo>
                    <a:cubicBezTo>
                      <a:pt x="410210" y="255270"/>
                      <a:pt x="412750" y="92710"/>
                      <a:pt x="420370" y="49530"/>
                    </a:cubicBezTo>
                    <a:cubicBezTo>
                      <a:pt x="424180" y="33020"/>
                      <a:pt x="426720" y="24130"/>
                      <a:pt x="435610" y="16510"/>
                    </a:cubicBezTo>
                    <a:cubicBezTo>
                      <a:pt x="445770" y="7620"/>
                      <a:pt x="467360" y="0"/>
                      <a:pt x="481330" y="2540"/>
                    </a:cubicBezTo>
                    <a:cubicBezTo>
                      <a:pt x="492760" y="3810"/>
                      <a:pt x="505460" y="12700"/>
                      <a:pt x="511810" y="21590"/>
                    </a:cubicBezTo>
                    <a:cubicBezTo>
                      <a:pt x="518160" y="29210"/>
                      <a:pt x="521970" y="39370"/>
                      <a:pt x="521970" y="55880"/>
                    </a:cubicBezTo>
                    <a:cubicBezTo>
                      <a:pt x="521970" y="86360"/>
                      <a:pt x="487680" y="148590"/>
                      <a:pt x="478790" y="199390"/>
                    </a:cubicBezTo>
                    <a:cubicBezTo>
                      <a:pt x="469900" y="254000"/>
                      <a:pt x="478790" y="323850"/>
                      <a:pt x="473710" y="372110"/>
                    </a:cubicBezTo>
                    <a:cubicBezTo>
                      <a:pt x="469900" y="407670"/>
                      <a:pt x="469900" y="445770"/>
                      <a:pt x="455930" y="462280"/>
                    </a:cubicBezTo>
                    <a:cubicBezTo>
                      <a:pt x="445770" y="474980"/>
                      <a:pt x="426720" y="482600"/>
                      <a:pt x="412750" y="481330"/>
                    </a:cubicBezTo>
                    <a:cubicBezTo>
                      <a:pt x="398780" y="480060"/>
                      <a:pt x="383540" y="472440"/>
                      <a:pt x="372110" y="455930"/>
                    </a:cubicBezTo>
                    <a:cubicBezTo>
                      <a:pt x="347980" y="419100"/>
                      <a:pt x="322580" y="266700"/>
                      <a:pt x="337820" y="224790"/>
                    </a:cubicBezTo>
                    <a:cubicBezTo>
                      <a:pt x="345440" y="203200"/>
                      <a:pt x="365760" y="189230"/>
                      <a:pt x="381000" y="185420"/>
                    </a:cubicBezTo>
                    <a:cubicBezTo>
                      <a:pt x="392430" y="182880"/>
                      <a:pt x="406400" y="187960"/>
                      <a:pt x="415290" y="194310"/>
                    </a:cubicBezTo>
                    <a:cubicBezTo>
                      <a:pt x="425450" y="200660"/>
                      <a:pt x="431800" y="208280"/>
                      <a:pt x="436880" y="224790"/>
                    </a:cubicBezTo>
                    <a:cubicBezTo>
                      <a:pt x="450850" y="273050"/>
                      <a:pt x="440690" y="491490"/>
                      <a:pt x="425450" y="548640"/>
                    </a:cubicBezTo>
                    <a:cubicBezTo>
                      <a:pt x="420370" y="568960"/>
                      <a:pt x="415290" y="581660"/>
                      <a:pt x="403860" y="590550"/>
                    </a:cubicBezTo>
                    <a:cubicBezTo>
                      <a:pt x="392430" y="598170"/>
                      <a:pt x="370840" y="600710"/>
                      <a:pt x="356870" y="595630"/>
                    </a:cubicBezTo>
                    <a:cubicBezTo>
                      <a:pt x="342900" y="590550"/>
                      <a:pt x="334010" y="579120"/>
                      <a:pt x="323850" y="556260"/>
                    </a:cubicBezTo>
                    <a:cubicBezTo>
                      <a:pt x="297180" y="500380"/>
                      <a:pt x="266700" y="264160"/>
                      <a:pt x="269240" y="208280"/>
                    </a:cubicBezTo>
                    <a:cubicBezTo>
                      <a:pt x="269240" y="190500"/>
                      <a:pt x="270510" y="182880"/>
                      <a:pt x="276860" y="172720"/>
                    </a:cubicBezTo>
                    <a:cubicBezTo>
                      <a:pt x="284480" y="162560"/>
                      <a:pt x="304800" y="151130"/>
                      <a:pt x="318770" y="149860"/>
                    </a:cubicBezTo>
                    <a:cubicBezTo>
                      <a:pt x="330200" y="148590"/>
                      <a:pt x="344170" y="154940"/>
                      <a:pt x="351790" y="162560"/>
                    </a:cubicBezTo>
                    <a:cubicBezTo>
                      <a:pt x="360680" y="168910"/>
                      <a:pt x="369570" y="194310"/>
                      <a:pt x="369570" y="194310"/>
                    </a:cubicBezTo>
                  </a:path>
                </a:pathLst>
              </a:custGeom>
              <a:solidFill>
                <a:srgbClr val="78747B"/>
              </a:solidFill>
              <a:ln cap="sq">
                <a:noFill/>
                <a:prstDash val="solid"/>
                <a:miter/>
              </a:ln>
            </p:spPr>
          </p:sp>
        </p:grpSp>
        <p:grpSp>
          <p:nvGrpSpPr>
            <p:cNvPr name="Group 55" id="55"/>
            <p:cNvGrpSpPr/>
            <p:nvPr/>
          </p:nvGrpSpPr>
          <p:grpSpPr>
            <a:xfrm rot="0">
              <a:off x="1303631" y="3460138"/>
              <a:ext cx="175487" cy="150159"/>
              <a:chOff x="0" y="0"/>
              <a:chExt cx="246380" cy="210820"/>
            </a:xfrm>
          </p:grpSpPr>
          <p:sp>
            <p:nvSpPr>
              <p:cNvPr name="Freeform 56" id="56"/>
              <p:cNvSpPr/>
              <p:nvPr/>
            </p:nvSpPr>
            <p:spPr>
              <a:xfrm flipH="false" flipV="false" rot="0">
                <a:off x="48260" y="50800"/>
                <a:ext cx="148590" cy="111760"/>
              </a:xfrm>
              <a:custGeom>
                <a:avLst/>
                <a:gdLst/>
                <a:ahLst/>
                <a:cxnLst/>
                <a:rect r="r" b="b" t="t" l="l"/>
                <a:pathLst>
                  <a:path h="111760" w="148590">
                    <a:moveTo>
                      <a:pt x="53340" y="22860"/>
                    </a:moveTo>
                    <a:cubicBezTo>
                      <a:pt x="105410" y="0"/>
                      <a:pt x="119380" y="3810"/>
                      <a:pt x="128270" y="11430"/>
                    </a:cubicBezTo>
                    <a:cubicBezTo>
                      <a:pt x="137160" y="17780"/>
                      <a:pt x="144780" y="30480"/>
                      <a:pt x="146050" y="41910"/>
                    </a:cubicBezTo>
                    <a:cubicBezTo>
                      <a:pt x="148590" y="53340"/>
                      <a:pt x="148590" y="68580"/>
                      <a:pt x="139700" y="77470"/>
                    </a:cubicBezTo>
                    <a:cubicBezTo>
                      <a:pt x="123190" y="93980"/>
                      <a:pt x="44450" y="111760"/>
                      <a:pt x="22860" y="99060"/>
                    </a:cubicBezTo>
                    <a:cubicBezTo>
                      <a:pt x="7620" y="90170"/>
                      <a:pt x="0" y="59690"/>
                      <a:pt x="3810" y="44450"/>
                    </a:cubicBezTo>
                    <a:cubicBezTo>
                      <a:pt x="8890" y="29210"/>
                      <a:pt x="34290" y="11430"/>
                      <a:pt x="48260" y="7620"/>
                    </a:cubicBezTo>
                    <a:cubicBezTo>
                      <a:pt x="59690" y="5080"/>
                      <a:pt x="76200" y="7620"/>
                      <a:pt x="83820" y="17780"/>
                    </a:cubicBezTo>
                    <a:cubicBezTo>
                      <a:pt x="93980" y="31750"/>
                      <a:pt x="92710" y="85090"/>
                      <a:pt x="82550" y="99060"/>
                    </a:cubicBezTo>
                    <a:cubicBezTo>
                      <a:pt x="76200" y="107950"/>
                      <a:pt x="62230" y="110490"/>
                      <a:pt x="52070" y="109220"/>
                    </a:cubicBezTo>
                    <a:cubicBezTo>
                      <a:pt x="39370" y="107950"/>
                      <a:pt x="17780" y="97790"/>
                      <a:pt x="10160" y="86360"/>
                    </a:cubicBezTo>
                    <a:cubicBezTo>
                      <a:pt x="2540" y="73660"/>
                      <a:pt x="1270" y="50800"/>
                      <a:pt x="6350" y="38100"/>
                    </a:cubicBezTo>
                    <a:cubicBezTo>
                      <a:pt x="11430" y="25400"/>
                      <a:pt x="29210" y="11430"/>
                      <a:pt x="43180" y="8890"/>
                    </a:cubicBezTo>
                    <a:cubicBezTo>
                      <a:pt x="57150" y="6350"/>
                      <a:pt x="78740" y="13970"/>
                      <a:pt x="88900" y="21590"/>
                    </a:cubicBezTo>
                    <a:cubicBezTo>
                      <a:pt x="97790" y="29210"/>
                      <a:pt x="101600" y="40640"/>
                      <a:pt x="102870" y="50800"/>
                    </a:cubicBezTo>
                    <a:cubicBezTo>
                      <a:pt x="105410" y="60960"/>
                      <a:pt x="102870" y="73660"/>
                      <a:pt x="97790" y="82550"/>
                    </a:cubicBezTo>
                    <a:cubicBezTo>
                      <a:pt x="92710" y="91440"/>
                      <a:pt x="83820" y="101600"/>
                      <a:pt x="73660" y="105410"/>
                    </a:cubicBezTo>
                    <a:cubicBezTo>
                      <a:pt x="60960" y="109220"/>
                      <a:pt x="38100" y="107950"/>
                      <a:pt x="25400" y="101600"/>
                    </a:cubicBezTo>
                    <a:cubicBezTo>
                      <a:pt x="16510" y="96520"/>
                      <a:pt x="8890" y="86360"/>
                      <a:pt x="5080" y="76200"/>
                    </a:cubicBezTo>
                    <a:cubicBezTo>
                      <a:pt x="2540" y="63500"/>
                      <a:pt x="10160" y="29210"/>
                      <a:pt x="11430" y="29210"/>
                    </a:cubicBezTo>
                    <a:cubicBezTo>
                      <a:pt x="13970" y="29210"/>
                      <a:pt x="16510" y="90170"/>
                      <a:pt x="13970" y="90170"/>
                    </a:cubicBezTo>
                    <a:cubicBezTo>
                      <a:pt x="12700" y="91440"/>
                      <a:pt x="2540" y="67310"/>
                      <a:pt x="2540" y="57150"/>
                    </a:cubicBezTo>
                    <a:cubicBezTo>
                      <a:pt x="2540" y="45720"/>
                      <a:pt x="8890" y="31750"/>
                      <a:pt x="16510" y="22860"/>
                    </a:cubicBezTo>
                    <a:cubicBezTo>
                      <a:pt x="24130" y="15240"/>
                      <a:pt x="38100" y="8890"/>
                      <a:pt x="48260" y="7620"/>
                    </a:cubicBezTo>
                    <a:cubicBezTo>
                      <a:pt x="59690" y="6350"/>
                      <a:pt x="71120" y="17780"/>
                      <a:pt x="83820" y="17780"/>
                    </a:cubicBezTo>
                    <a:cubicBezTo>
                      <a:pt x="95250" y="17780"/>
                      <a:pt x="120650" y="7620"/>
                      <a:pt x="119380" y="6350"/>
                    </a:cubicBezTo>
                    <a:cubicBezTo>
                      <a:pt x="119380" y="5080"/>
                      <a:pt x="60960" y="17780"/>
                      <a:pt x="60960" y="15240"/>
                    </a:cubicBezTo>
                    <a:cubicBezTo>
                      <a:pt x="59690" y="13970"/>
                      <a:pt x="81280" y="0"/>
                      <a:pt x="93980" y="0"/>
                    </a:cubicBezTo>
                    <a:cubicBezTo>
                      <a:pt x="107950" y="1270"/>
                      <a:pt x="134620" y="17780"/>
                      <a:pt x="142240" y="30480"/>
                    </a:cubicBezTo>
                    <a:cubicBezTo>
                      <a:pt x="148590" y="40640"/>
                      <a:pt x="148590" y="55880"/>
                      <a:pt x="144780" y="66040"/>
                    </a:cubicBezTo>
                    <a:cubicBezTo>
                      <a:pt x="142240" y="77470"/>
                      <a:pt x="134620" y="87630"/>
                      <a:pt x="125730" y="93980"/>
                    </a:cubicBezTo>
                    <a:cubicBezTo>
                      <a:pt x="116840" y="101600"/>
                      <a:pt x="104140" y="109220"/>
                      <a:pt x="92710" y="109220"/>
                    </a:cubicBezTo>
                    <a:cubicBezTo>
                      <a:pt x="78740" y="109220"/>
                      <a:pt x="58420" y="99060"/>
                      <a:pt x="49530" y="90170"/>
                    </a:cubicBezTo>
                    <a:cubicBezTo>
                      <a:pt x="41910" y="81280"/>
                      <a:pt x="38100" y="66040"/>
                      <a:pt x="39370" y="54610"/>
                    </a:cubicBezTo>
                    <a:cubicBezTo>
                      <a:pt x="39370" y="44450"/>
                      <a:pt x="53340" y="22860"/>
                      <a:pt x="53340" y="22860"/>
                    </a:cubicBezTo>
                  </a:path>
                </a:pathLst>
              </a:custGeom>
              <a:solidFill>
                <a:srgbClr val="F9FAFE"/>
              </a:solidFill>
              <a:ln cap="sq">
                <a:noFill/>
                <a:prstDash val="solid"/>
                <a:miter/>
              </a:ln>
            </p:spPr>
          </p:sp>
        </p:grpSp>
        <p:grpSp>
          <p:nvGrpSpPr>
            <p:cNvPr name="Group 57" id="57"/>
            <p:cNvGrpSpPr/>
            <p:nvPr/>
          </p:nvGrpSpPr>
          <p:grpSpPr>
            <a:xfrm rot="0">
              <a:off x="0" y="1006303"/>
              <a:ext cx="219811" cy="306650"/>
              <a:chOff x="0" y="0"/>
              <a:chExt cx="308610" cy="430530"/>
            </a:xfrm>
          </p:grpSpPr>
          <p:sp>
            <p:nvSpPr>
              <p:cNvPr name="Freeform 58" id="58"/>
              <p:cNvSpPr/>
              <p:nvPr/>
            </p:nvSpPr>
            <p:spPr>
              <a:xfrm flipH="false" flipV="false" rot="0">
                <a:off x="41910" y="49530"/>
                <a:ext cx="228600" cy="332740"/>
              </a:xfrm>
              <a:custGeom>
                <a:avLst/>
                <a:gdLst/>
                <a:ahLst/>
                <a:cxnLst/>
                <a:rect r="r" b="b" t="t" l="l"/>
                <a:pathLst>
                  <a:path h="332740" w="228600">
                    <a:moveTo>
                      <a:pt x="119380" y="121920"/>
                    </a:moveTo>
                    <a:cubicBezTo>
                      <a:pt x="107950" y="311150"/>
                      <a:pt x="88900" y="326390"/>
                      <a:pt x="73660" y="330200"/>
                    </a:cubicBezTo>
                    <a:cubicBezTo>
                      <a:pt x="62230" y="332740"/>
                      <a:pt x="48260" y="327660"/>
                      <a:pt x="39370" y="321310"/>
                    </a:cubicBezTo>
                    <a:cubicBezTo>
                      <a:pt x="30480" y="314960"/>
                      <a:pt x="24130" y="306070"/>
                      <a:pt x="19050" y="290830"/>
                    </a:cubicBezTo>
                    <a:cubicBezTo>
                      <a:pt x="7620" y="260350"/>
                      <a:pt x="0" y="171450"/>
                      <a:pt x="8890" y="133350"/>
                    </a:cubicBezTo>
                    <a:cubicBezTo>
                      <a:pt x="13970" y="107950"/>
                      <a:pt x="26670" y="83820"/>
                      <a:pt x="40640" y="73660"/>
                    </a:cubicBezTo>
                    <a:cubicBezTo>
                      <a:pt x="50800" y="67310"/>
                      <a:pt x="66040" y="67310"/>
                      <a:pt x="77470" y="69850"/>
                    </a:cubicBezTo>
                    <a:cubicBezTo>
                      <a:pt x="87630" y="73660"/>
                      <a:pt x="97790" y="78740"/>
                      <a:pt x="106680" y="91440"/>
                    </a:cubicBezTo>
                    <a:cubicBezTo>
                      <a:pt x="124460" y="119380"/>
                      <a:pt x="147320" y="223520"/>
                      <a:pt x="139700" y="261620"/>
                    </a:cubicBezTo>
                    <a:cubicBezTo>
                      <a:pt x="135890" y="284480"/>
                      <a:pt x="121920" y="303530"/>
                      <a:pt x="107950" y="309880"/>
                    </a:cubicBezTo>
                    <a:cubicBezTo>
                      <a:pt x="93980" y="314960"/>
                      <a:pt x="72390" y="311150"/>
                      <a:pt x="60960" y="303530"/>
                    </a:cubicBezTo>
                    <a:cubicBezTo>
                      <a:pt x="50800" y="298450"/>
                      <a:pt x="44450" y="288290"/>
                      <a:pt x="39370" y="274320"/>
                    </a:cubicBezTo>
                    <a:cubicBezTo>
                      <a:pt x="31750" y="248920"/>
                      <a:pt x="35560" y="189230"/>
                      <a:pt x="40640" y="152400"/>
                    </a:cubicBezTo>
                    <a:cubicBezTo>
                      <a:pt x="44450" y="121920"/>
                      <a:pt x="48260" y="87630"/>
                      <a:pt x="62230" y="68580"/>
                    </a:cubicBezTo>
                    <a:cubicBezTo>
                      <a:pt x="73660" y="52070"/>
                      <a:pt x="95250" y="36830"/>
                      <a:pt x="111760" y="38100"/>
                    </a:cubicBezTo>
                    <a:cubicBezTo>
                      <a:pt x="127000" y="38100"/>
                      <a:pt x="144780" y="53340"/>
                      <a:pt x="157480" y="72390"/>
                    </a:cubicBezTo>
                    <a:cubicBezTo>
                      <a:pt x="176530" y="101600"/>
                      <a:pt x="190500" y="181610"/>
                      <a:pt x="189230" y="213360"/>
                    </a:cubicBezTo>
                    <a:cubicBezTo>
                      <a:pt x="187960" y="228600"/>
                      <a:pt x="185420" y="238760"/>
                      <a:pt x="177800" y="247650"/>
                    </a:cubicBezTo>
                    <a:cubicBezTo>
                      <a:pt x="171450" y="256540"/>
                      <a:pt x="158750" y="264160"/>
                      <a:pt x="147320" y="266700"/>
                    </a:cubicBezTo>
                    <a:cubicBezTo>
                      <a:pt x="137160" y="267970"/>
                      <a:pt x="121920" y="265430"/>
                      <a:pt x="111760" y="260350"/>
                    </a:cubicBezTo>
                    <a:cubicBezTo>
                      <a:pt x="102870" y="254000"/>
                      <a:pt x="93980" y="245110"/>
                      <a:pt x="90170" y="231140"/>
                    </a:cubicBezTo>
                    <a:cubicBezTo>
                      <a:pt x="81280" y="205740"/>
                      <a:pt x="78740" y="134620"/>
                      <a:pt x="91440" y="106680"/>
                    </a:cubicBezTo>
                    <a:cubicBezTo>
                      <a:pt x="100330" y="87630"/>
                      <a:pt x="120650" y="72390"/>
                      <a:pt x="134620" y="68580"/>
                    </a:cubicBezTo>
                    <a:cubicBezTo>
                      <a:pt x="146050" y="66040"/>
                      <a:pt x="160020" y="71120"/>
                      <a:pt x="170180" y="77470"/>
                    </a:cubicBezTo>
                    <a:cubicBezTo>
                      <a:pt x="179070" y="83820"/>
                      <a:pt x="185420" y="92710"/>
                      <a:pt x="190500" y="106680"/>
                    </a:cubicBezTo>
                    <a:cubicBezTo>
                      <a:pt x="199390" y="132080"/>
                      <a:pt x="209550" y="198120"/>
                      <a:pt x="199390" y="222250"/>
                    </a:cubicBezTo>
                    <a:cubicBezTo>
                      <a:pt x="193040" y="238760"/>
                      <a:pt x="177800" y="250190"/>
                      <a:pt x="163830" y="254000"/>
                    </a:cubicBezTo>
                    <a:cubicBezTo>
                      <a:pt x="149860" y="256540"/>
                      <a:pt x="128270" y="250190"/>
                      <a:pt x="118110" y="241300"/>
                    </a:cubicBezTo>
                    <a:cubicBezTo>
                      <a:pt x="109220" y="234950"/>
                      <a:pt x="105410" y="224790"/>
                      <a:pt x="101600" y="209550"/>
                    </a:cubicBezTo>
                    <a:cubicBezTo>
                      <a:pt x="93980" y="176530"/>
                      <a:pt x="87630" y="74930"/>
                      <a:pt x="104140" y="39370"/>
                    </a:cubicBezTo>
                    <a:cubicBezTo>
                      <a:pt x="113030" y="19050"/>
                      <a:pt x="130810" y="3810"/>
                      <a:pt x="147320" y="1270"/>
                    </a:cubicBezTo>
                    <a:cubicBezTo>
                      <a:pt x="162560" y="0"/>
                      <a:pt x="185420" y="10160"/>
                      <a:pt x="198120" y="27940"/>
                    </a:cubicBezTo>
                    <a:cubicBezTo>
                      <a:pt x="220980" y="62230"/>
                      <a:pt x="223520" y="191770"/>
                      <a:pt x="214630" y="228600"/>
                    </a:cubicBezTo>
                    <a:cubicBezTo>
                      <a:pt x="210820" y="245110"/>
                      <a:pt x="204470" y="252730"/>
                      <a:pt x="195580" y="260350"/>
                    </a:cubicBezTo>
                    <a:cubicBezTo>
                      <a:pt x="186690" y="266700"/>
                      <a:pt x="173990" y="273050"/>
                      <a:pt x="161290" y="270510"/>
                    </a:cubicBezTo>
                    <a:cubicBezTo>
                      <a:pt x="147320" y="267970"/>
                      <a:pt x="125730" y="254000"/>
                      <a:pt x="116840" y="234950"/>
                    </a:cubicBezTo>
                    <a:cubicBezTo>
                      <a:pt x="100330" y="203200"/>
                      <a:pt x="100330" y="107950"/>
                      <a:pt x="115570" y="73660"/>
                    </a:cubicBezTo>
                    <a:cubicBezTo>
                      <a:pt x="124460" y="54610"/>
                      <a:pt x="143510" y="38100"/>
                      <a:pt x="158750" y="35560"/>
                    </a:cubicBezTo>
                    <a:cubicBezTo>
                      <a:pt x="175260" y="34290"/>
                      <a:pt x="200660" y="46990"/>
                      <a:pt x="209550" y="62230"/>
                    </a:cubicBezTo>
                    <a:cubicBezTo>
                      <a:pt x="222250" y="81280"/>
                      <a:pt x="219710" y="130810"/>
                      <a:pt x="213360" y="151130"/>
                    </a:cubicBezTo>
                    <a:cubicBezTo>
                      <a:pt x="209550" y="162560"/>
                      <a:pt x="201930" y="171450"/>
                      <a:pt x="194310" y="176530"/>
                    </a:cubicBezTo>
                    <a:cubicBezTo>
                      <a:pt x="185420" y="182880"/>
                      <a:pt x="172720" y="185420"/>
                      <a:pt x="162560" y="185420"/>
                    </a:cubicBezTo>
                    <a:cubicBezTo>
                      <a:pt x="152400" y="184150"/>
                      <a:pt x="139700" y="180340"/>
                      <a:pt x="132080" y="172720"/>
                    </a:cubicBezTo>
                    <a:cubicBezTo>
                      <a:pt x="124460" y="166370"/>
                      <a:pt x="116840" y="156210"/>
                      <a:pt x="115570" y="146050"/>
                    </a:cubicBezTo>
                    <a:cubicBezTo>
                      <a:pt x="114300" y="132080"/>
                      <a:pt x="118110" y="109220"/>
                      <a:pt x="128270" y="99060"/>
                    </a:cubicBezTo>
                    <a:cubicBezTo>
                      <a:pt x="138430" y="88900"/>
                      <a:pt x="160020" y="82550"/>
                      <a:pt x="173990" y="85090"/>
                    </a:cubicBezTo>
                    <a:cubicBezTo>
                      <a:pt x="186690" y="86360"/>
                      <a:pt x="204470" y="101600"/>
                      <a:pt x="210820" y="113030"/>
                    </a:cubicBezTo>
                    <a:cubicBezTo>
                      <a:pt x="217170" y="123190"/>
                      <a:pt x="217170" y="135890"/>
                      <a:pt x="214630" y="146050"/>
                    </a:cubicBezTo>
                    <a:cubicBezTo>
                      <a:pt x="212090" y="154940"/>
                      <a:pt x="205740" y="166370"/>
                      <a:pt x="198120" y="172720"/>
                    </a:cubicBezTo>
                    <a:cubicBezTo>
                      <a:pt x="190500" y="180340"/>
                      <a:pt x="177800" y="184150"/>
                      <a:pt x="167640" y="185420"/>
                    </a:cubicBezTo>
                    <a:cubicBezTo>
                      <a:pt x="157480" y="185420"/>
                      <a:pt x="144780" y="182880"/>
                      <a:pt x="137160" y="176530"/>
                    </a:cubicBezTo>
                    <a:cubicBezTo>
                      <a:pt x="127000" y="168910"/>
                      <a:pt x="118110" y="151130"/>
                      <a:pt x="114300" y="134620"/>
                    </a:cubicBezTo>
                    <a:cubicBezTo>
                      <a:pt x="110490" y="114300"/>
                      <a:pt x="109220" y="78740"/>
                      <a:pt x="120650" y="62230"/>
                    </a:cubicBezTo>
                    <a:cubicBezTo>
                      <a:pt x="129540" y="48260"/>
                      <a:pt x="156210" y="34290"/>
                      <a:pt x="171450" y="35560"/>
                    </a:cubicBezTo>
                    <a:cubicBezTo>
                      <a:pt x="186690" y="38100"/>
                      <a:pt x="205740" y="54610"/>
                      <a:pt x="214630" y="73660"/>
                    </a:cubicBezTo>
                    <a:cubicBezTo>
                      <a:pt x="228600" y="106680"/>
                      <a:pt x="223520" y="198120"/>
                      <a:pt x="214630" y="228600"/>
                    </a:cubicBezTo>
                    <a:cubicBezTo>
                      <a:pt x="210820" y="243840"/>
                      <a:pt x="204470" y="252730"/>
                      <a:pt x="195580" y="260350"/>
                    </a:cubicBezTo>
                    <a:cubicBezTo>
                      <a:pt x="186690" y="266700"/>
                      <a:pt x="173990" y="273050"/>
                      <a:pt x="161290" y="270510"/>
                    </a:cubicBezTo>
                    <a:cubicBezTo>
                      <a:pt x="147320" y="267970"/>
                      <a:pt x="127000" y="255270"/>
                      <a:pt x="116840" y="234950"/>
                    </a:cubicBezTo>
                    <a:cubicBezTo>
                      <a:pt x="96520" y="198120"/>
                      <a:pt x="87630" y="77470"/>
                      <a:pt x="104140" y="39370"/>
                    </a:cubicBezTo>
                    <a:cubicBezTo>
                      <a:pt x="111760" y="19050"/>
                      <a:pt x="130810" y="3810"/>
                      <a:pt x="147320" y="1270"/>
                    </a:cubicBezTo>
                    <a:cubicBezTo>
                      <a:pt x="162560" y="0"/>
                      <a:pt x="186690" y="10160"/>
                      <a:pt x="198120" y="27940"/>
                    </a:cubicBezTo>
                    <a:cubicBezTo>
                      <a:pt x="218440" y="59690"/>
                      <a:pt x="210820" y="175260"/>
                      <a:pt x="201930" y="210820"/>
                    </a:cubicBezTo>
                    <a:cubicBezTo>
                      <a:pt x="198120" y="226060"/>
                      <a:pt x="194310" y="234950"/>
                      <a:pt x="185420" y="242570"/>
                    </a:cubicBezTo>
                    <a:cubicBezTo>
                      <a:pt x="175260" y="250190"/>
                      <a:pt x="152400" y="255270"/>
                      <a:pt x="139700" y="252730"/>
                    </a:cubicBezTo>
                    <a:cubicBezTo>
                      <a:pt x="128270" y="251460"/>
                      <a:pt x="118110" y="245110"/>
                      <a:pt x="110490" y="232410"/>
                    </a:cubicBezTo>
                    <a:cubicBezTo>
                      <a:pt x="95250" y="209550"/>
                      <a:pt x="81280" y="134620"/>
                      <a:pt x="91440" y="106680"/>
                    </a:cubicBezTo>
                    <a:cubicBezTo>
                      <a:pt x="99060" y="87630"/>
                      <a:pt x="120650" y="72390"/>
                      <a:pt x="134620" y="68580"/>
                    </a:cubicBezTo>
                    <a:cubicBezTo>
                      <a:pt x="146050" y="66040"/>
                      <a:pt x="160020" y="71120"/>
                      <a:pt x="170180" y="77470"/>
                    </a:cubicBezTo>
                    <a:cubicBezTo>
                      <a:pt x="179070" y="83820"/>
                      <a:pt x="185420" y="92710"/>
                      <a:pt x="190500" y="106680"/>
                    </a:cubicBezTo>
                    <a:cubicBezTo>
                      <a:pt x="198120" y="132080"/>
                      <a:pt x="199390" y="196850"/>
                      <a:pt x="187960" y="224790"/>
                    </a:cubicBezTo>
                    <a:cubicBezTo>
                      <a:pt x="180340" y="245110"/>
                      <a:pt x="162560" y="261620"/>
                      <a:pt x="147320" y="266700"/>
                    </a:cubicBezTo>
                    <a:cubicBezTo>
                      <a:pt x="135890" y="269240"/>
                      <a:pt x="121920" y="265430"/>
                      <a:pt x="111760" y="260350"/>
                    </a:cubicBezTo>
                    <a:cubicBezTo>
                      <a:pt x="101600" y="254000"/>
                      <a:pt x="93980" y="243840"/>
                      <a:pt x="86360" y="228600"/>
                    </a:cubicBezTo>
                    <a:cubicBezTo>
                      <a:pt x="72390" y="196850"/>
                      <a:pt x="48260" y="99060"/>
                      <a:pt x="62230" y="68580"/>
                    </a:cubicBezTo>
                    <a:cubicBezTo>
                      <a:pt x="71120" y="49530"/>
                      <a:pt x="96520" y="38100"/>
                      <a:pt x="111760" y="38100"/>
                    </a:cubicBezTo>
                    <a:cubicBezTo>
                      <a:pt x="123190" y="36830"/>
                      <a:pt x="135890" y="44450"/>
                      <a:pt x="144780" y="52070"/>
                    </a:cubicBezTo>
                    <a:cubicBezTo>
                      <a:pt x="152400" y="59690"/>
                      <a:pt x="158750" y="71120"/>
                      <a:pt x="160020" y="85090"/>
                    </a:cubicBezTo>
                    <a:cubicBezTo>
                      <a:pt x="161290" y="102870"/>
                      <a:pt x="146050" y="128270"/>
                      <a:pt x="142240" y="154940"/>
                    </a:cubicBezTo>
                    <a:cubicBezTo>
                      <a:pt x="137160" y="189230"/>
                      <a:pt x="151130" y="246380"/>
                      <a:pt x="138430" y="274320"/>
                    </a:cubicBezTo>
                    <a:cubicBezTo>
                      <a:pt x="129540" y="293370"/>
                      <a:pt x="110490" y="308610"/>
                      <a:pt x="95250" y="312420"/>
                    </a:cubicBezTo>
                    <a:cubicBezTo>
                      <a:pt x="83820" y="314960"/>
                      <a:pt x="69850" y="309880"/>
                      <a:pt x="60960" y="303530"/>
                    </a:cubicBezTo>
                    <a:cubicBezTo>
                      <a:pt x="50800" y="297180"/>
                      <a:pt x="45720" y="289560"/>
                      <a:pt x="39370" y="274320"/>
                    </a:cubicBezTo>
                    <a:cubicBezTo>
                      <a:pt x="27940" y="245110"/>
                      <a:pt x="11430" y="157480"/>
                      <a:pt x="13970" y="124460"/>
                    </a:cubicBezTo>
                    <a:cubicBezTo>
                      <a:pt x="13970" y="109220"/>
                      <a:pt x="13970" y="99060"/>
                      <a:pt x="22860" y="90170"/>
                    </a:cubicBezTo>
                    <a:cubicBezTo>
                      <a:pt x="33020" y="78740"/>
                      <a:pt x="62230" y="66040"/>
                      <a:pt x="77470" y="69850"/>
                    </a:cubicBezTo>
                    <a:cubicBezTo>
                      <a:pt x="92710" y="74930"/>
                      <a:pt x="106680" y="92710"/>
                      <a:pt x="114300" y="114300"/>
                    </a:cubicBezTo>
                    <a:cubicBezTo>
                      <a:pt x="128270" y="152400"/>
                      <a:pt x="133350" y="255270"/>
                      <a:pt x="116840" y="290830"/>
                    </a:cubicBezTo>
                    <a:cubicBezTo>
                      <a:pt x="107950" y="312420"/>
                      <a:pt x="88900" y="326390"/>
                      <a:pt x="73660" y="330200"/>
                    </a:cubicBezTo>
                    <a:cubicBezTo>
                      <a:pt x="62230" y="332740"/>
                      <a:pt x="48260" y="327660"/>
                      <a:pt x="39370" y="321310"/>
                    </a:cubicBezTo>
                    <a:cubicBezTo>
                      <a:pt x="30480" y="314960"/>
                      <a:pt x="22860" y="306070"/>
                      <a:pt x="19050" y="292100"/>
                    </a:cubicBezTo>
                    <a:cubicBezTo>
                      <a:pt x="7620" y="257810"/>
                      <a:pt x="7620" y="144780"/>
                      <a:pt x="19050" y="110490"/>
                    </a:cubicBezTo>
                    <a:cubicBezTo>
                      <a:pt x="22860" y="95250"/>
                      <a:pt x="30480" y="87630"/>
                      <a:pt x="39370" y="81280"/>
                    </a:cubicBezTo>
                    <a:cubicBezTo>
                      <a:pt x="48260" y="73660"/>
                      <a:pt x="63500" y="71120"/>
                      <a:pt x="73660" y="72390"/>
                    </a:cubicBezTo>
                    <a:cubicBezTo>
                      <a:pt x="85090" y="73660"/>
                      <a:pt x="99060" y="80010"/>
                      <a:pt x="106680" y="88900"/>
                    </a:cubicBezTo>
                    <a:cubicBezTo>
                      <a:pt x="113030" y="97790"/>
                      <a:pt x="119380" y="121920"/>
                      <a:pt x="119380" y="121920"/>
                    </a:cubicBezTo>
                  </a:path>
                </a:pathLst>
              </a:custGeom>
              <a:solidFill>
                <a:srgbClr val="F9FAFE"/>
              </a:solidFill>
              <a:ln cap="sq">
                <a:noFill/>
                <a:prstDash val="solid"/>
                <a:miter/>
              </a:ln>
            </p:spPr>
          </p:sp>
        </p:grpSp>
        <p:grpSp>
          <p:nvGrpSpPr>
            <p:cNvPr name="Group 59" id="59"/>
            <p:cNvGrpSpPr/>
            <p:nvPr/>
          </p:nvGrpSpPr>
          <p:grpSpPr>
            <a:xfrm rot="0">
              <a:off x="48847" y="1987764"/>
              <a:ext cx="188151" cy="299413"/>
              <a:chOff x="0" y="0"/>
              <a:chExt cx="264160" cy="420370"/>
            </a:xfrm>
          </p:grpSpPr>
          <p:sp>
            <p:nvSpPr>
              <p:cNvPr name="Freeform 60" id="60"/>
              <p:cNvSpPr/>
              <p:nvPr/>
            </p:nvSpPr>
            <p:spPr>
              <a:xfrm flipH="false" flipV="false" rot="0">
                <a:off x="48260" y="48260"/>
                <a:ext cx="167640" cy="326390"/>
              </a:xfrm>
              <a:custGeom>
                <a:avLst/>
                <a:gdLst/>
                <a:ahLst/>
                <a:cxnLst/>
                <a:rect r="r" b="b" t="t" l="l"/>
                <a:pathLst>
                  <a:path h="326390" w="167640">
                    <a:moveTo>
                      <a:pt x="2540" y="177800"/>
                    </a:moveTo>
                    <a:cubicBezTo>
                      <a:pt x="6350" y="38100"/>
                      <a:pt x="7620" y="27940"/>
                      <a:pt x="15240" y="19050"/>
                    </a:cubicBezTo>
                    <a:cubicBezTo>
                      <a:pt x="25400" y="10160"/>
                      <a:pt x="45720" y="0"/>
                      <a:pt x="59690" y="2540"/>
                    </a:cubicBezTo>
                    <a:cubicBezTo>
                      <a:pt x="74930" y="5080"/>
                      <a:pt x="93980" y="21590"/>
                      <a:pt x="102870" y="40640"/>
                    </a:cubicBezTo>
                    <a:cubicBezTo>
                      <a:pt x="116840" y="68580"/>
                      <a:pt x="116840" y="134620"/>
                      <a:pt x="110490" y="160020"/>
                    </a:cubicBezTo>
                    <a:cubicBezTo>
                      <a:pt x="106680" y="173990"/>
                      <a:pt x="99060" y="184150"/>
                      <a:pt x="90170" y="190500"/>
                    </a:cubicBezTo>
                    <a:cubicBezTo>
                      <a:pt x="80010" y="196850"/>
                      <a:pt x="66040" y="201930"/>
                      <a:pt x="54610" y="198120"/>
                    </a:cubicBezTo>
                    <a:cubicBezTo>
                      <a:pt x="40640" y="195580"/>
                      <a:pt x="17780" y="179070"/>
                      <a:pt x="11430" y="160020"/>
                    </a:cubicBezTo>
                    <a:cubicBezTo>
                      <a:pt x="2540" y="134620"/>
                      <a:pt x="16510" y="74930"/>
                      <a:pt x="30480" y="50800"/>
                    </a:cubicBezTo>
                    <a:cubicBezTo>
                      <a:pt x="38100" y="34290"/>
                      <a:pt x="52070" y="21590"/>
                      <a:pt x="66040" y="20320"/>
                    </a:cubicBezTo>
                    <a:cubicBezTo>
                      <a:pt x="81280" y="17780"/>
                      <a:pt x="107950" y="25400"/>
                      <a:pt x="119380" y="41910"/>
                    </a:cubicBezTo>
                    <a:cubicBezTo>
                      <a:pt x="135890" y="63500"/>
                      <a:pt x="133350" y="135890"/>
                      <a:pt x="128270" y="163830"/>
                    </a:cubicBezTo>
                    <a:cubicBezTo>
                      <a:pt x="127000" y="179070"/>
                      <a:pt x="125730" y="189230"/>
                      <a:pt x="116840" y="196850"/>
                    </a:cubicBezTo>
                    <a:cubicBezTo>
                      <a:pt x="105410" y="207010"/>
                      <a:pt x="74930" y="217170"/>
                      <a:pt x="59690" y="210820"/>
                    </a:cubicBezTo>
                    <a:cubicBezTo>
                      <a:pt x="45720" y="205740"/>
                      <a:pt x="22860" y="173990"/>
                      <a:pt x="26670" y="163830"/>
                    </a:cubicBezTo>
                    <a:cubicBezTo>
                      <a:pt x="33020" y="151130"/>
                      <a:pt x="121920" y="146050"/>
                      <a:pt x="128270" y="157480"/>
                    </a:cubicBezTo>
                    <a:cubicBezTo>
                      <a:pt x="133350" y="165100"/>
                      <a:pt x="118110" y="191770"/>
                      <a:pt x="106680" y="199390"/>
                    </a:cubicBezTo>
                    <a:cubicBezTo>
                      <a:pt x="97790" y="207010"/>
                      <a:pt x="83820" y="209550"/>
                      <a:pt x="72390" y="208280"/>
                    </a:cubicBezTo>
                    <a:cubicBezTo>
                      <a:pt x="60960" y="207010"/>
                      <a:pt x="48260" y="200660"/>
                      <a:pt x="40640" y="191770"/>
                    </a:cubicBezTo>
                    <a:cubicBezTo>
                      <a:pt x="33020" y="182880"/>
                      <a:pt x="22860" y="165100"/>
                      <a:pt x="26670" y="157480"/>
                    </a:cubicBezTo>
                    <a:cubicBezTo>
                      <a:pt x="35560" y="147320"/>
                      <a:pt x="114300" y="147320"/>
                      <a:pt x="129540" y="162560"/>
                    </a:cubicBezTo>
                    <a:cubicBezTo>
                      <a:pt x="140970" y="173990"/>
                      <a:pt x="125730" y="205740"/>
                      <a:pt x="128270" y="224790"/>
                    </a:cubicBezTo>
                    <a:cubicBezTo>
                      <a:pt x="132080" y="242570"/>
                      <a:pt x="147320" y="257810"/>
                      <a:pt x="146050" y="273050"/>
                    </a:cubicBezTo>
                    <a:cubicBezTo>
                      <a:pt x="143510" y="289560"/>
                      <a:pt x="127000" y="313690"/>
                      <a:pt x="113030" y="320040"/>
                    </a:cubicBezTo>
                    <a:cubicBezTo>
                      <a:pt x="102870" y="326390"/>
                      <a:pt x="87630" y="323850"/>
                      <a:pt x="77470" y="320040"/>
                    </a:cubicBezTo>
                    <a:cubicBezTo>
                      <a:pt x="66040" y="316230"/>
                      <a:pt x="57150" y="311150"/>
                      <a:pt x="49530" y="297180"/>
                    </a:cubicBezTo>
                    <a:cubicBezTo>
                      <a:pt x="31750" y="262890"/>
                      <a:pt x="5080" y="128270"/>
                      <a:pt x="21590" y="90170"/>
                    </a:cubicBezTo>
                    <a:cubicBezTo>
                      <a:pt x="30480" y="71120"/>
                      <a:pt x="53340" y="57150"/>
                      <a:pt x="68580" y="57150"/>
                    </a:cubicBezTo>
                    <a:cubicBezTo>
                      <a:pt x="83820" y="57150"/>
                      <a:pt x="107950" y="73660"/>
                      <a:pt x="116840" y="88900"/>
                    </a:cubicBezTo>
                    <a:cubicBezTo>
                      <a:pt x="125730" y="107950"/>
                      <a:pt x="124460" y="147320"/>
                      <a:pt x="114300" y="166370"/>
                    </a:cubicBezTo>
                    <a:cubicBezTo>
                      <a:pt x="106680" y="182880"/>
                      <a:pt x="83820" y="199390"/>
                      <a:pt x="68580" y="201930"/>
                    </a:cubicBezTo>
                    <a:cubicBezTo>
                      <a:pt x="57150" y="204470"/>
                      <a:pt x="43180" y="198120"/>
                      <a:pt x="34290" y="191770"/>
                    </a:cubicBezTo>
                    <a:cubicBezTo>
                      <a:pt x="25400" y="184150"/>
                      <a:pt x="17780" y="173990"/>
                      <a:pt x="16510" y="160020"/>
                    </a:cubicBezTo>
                    <a:cubicBezTo>
                      <a:pt x="13970" y="140970"/>
                      <a:pt x="21590" y="101600"/>
                      <a:pt x="35560" y="85090"/>
                    </a:cubicBezTo>
                    <a:cubicBezTo>
                      <a:pt x="48260" y="71120"/>
                      <a:pt x="73660" y="60960"/>
                      <a:pt x="88900" y="64770"/>
                    </a:cubicBezTo>
                    <a:cubicBezTo>
                      <a:pt x="102870" y="66040"/>
                      <a:pt x="115570" y="78740"/>
                      <a:pt x="124460" y="95250"/>
                    </a:cubicBezTo>
                    <a:cubicBezTo>
                      <a:pt x="139700" y="120650"/>
                      <a:pt x="151130" y="186690"/>
                      <a:pt x="144780" y="212090"/>
                    </a:cubicBezTo>
                    <a:cubicBezTo>
                      <a:pt x="142240" y="226060"/>
                      <a:pt x="133350" y="234950"/>
                      <a:pt x="123190" y="240030"/>
                    </a:cubicBezTo>
                    <a:cubicBezTo>
                      <a:pt x="114300" y="246380"/>
                      <a:pt x="99060" y="250190"/>
                      <a:pt x="87630" y="247650"/>
                    </a:cubicBezTo>
                    <a:cubicBezTo>
                      <a:pt x="73660" y="243840"/>
                      <a:pt x="52070" y="226060"/>
                      <a:pt x="46990" y="207010"/>
                    </a:cubicBezTo>
                    <a:cubicBezTo>
                      <a:pt x="36830" y="177800"/>
                      <a:pt x="52070" y="104140"/>
                      <a:pt x="71120" y="78740"/>
                    </a:cubicBezTo>
                    <a:cubicBezTo>
                      <a:pt x="83820" y="63500"/>
                      <a:pt x="107950" y="52070"/>
                      <a:pt x="123190" y="54610"/>
                    </a:cubicBezTo>
                    <a:cubicBezTo>
                      <a:pt x="138430" y="57150"/>
                      <a:pt x="161290" y="80010"/>
                      <a:pt x="163830" y="95250"/>
                    </a:cubicBezTo>
                    <a:cubicBezTo>
                      <a:pt x="167640" y="109220"/>
                      <a:pt x="158750" y="134620"/>
                      <a:pt x="147320" y="143510"/>
                    </a:cubicBezTo>
                    <a:cubicBezTo>
                      <a:pt x="135890" y="153670"/>
                      <a:pt x="114300" y="157480"/>
                      <a:pt x="100330" y="153670"/>
                    </a:cubicBezTo>
                    <a:cubicBezTo>
                      <a:pt x="87630" y="149860"/>
                      <a:pt x="71120" y="134620"/>
                      <a:pt x="66040" y="120650"/>
                    </a:cubicBezTo>
                    <a:cubicBezTo>
                      <a:pt x="62230" y="107950"/>
                      <a:pt x="66040" y="85090"/>
                      <a:pt x="74930" y="73660"/>
                    </a:cubicBezTo>
                    <a:cubicBezTo>
                      <a:pt x="82550" y="62230"/>
                      <a:pt x="104140" y="53340"/>
                      <a:pt x="118110" y="54610"/>
                    </a:cubicBezTo>
                    <a:cubicBezTo>
                      <a:pt x="132080" y="54610"/>
                      <a:pt x="151130" y="67310"/>
                      <a:pt x="158750" y="78740"/>
                    </a:cubicBezTo>
                    <a:cubicBezTo>
                      <a:pt x="165100" y="91440"/>
                      <a:pt x="165100" y="114300"/>
                      <a:pt x="160020" y="127000"/>
                    </a:cubicBezTo>
                    <a:cubicBezTo>
                      <a:pt x="156210" y="137160"/>
                      <a:pt x="147320" y="144780"/>
                      <a:pt x="138430" y="149860"/>
                    </a:cubicBezTo>
                    <a:cubicBezTo>
                      <a:pt x="128270" y="154940"/>
                      <a:pt x="116840" y="157480"/>
                      <a:pt x="105410" y="154940"/>
                    </a:cubicBezTo>
                    <a:cubicBezTo>
                      <a:pt x="92710" y="151130"/>
                      <a:pt x="73660" y="138430"/>
                      <a:pt x="68580" y="125730"/>
                    </a:cubicBezTo>
                    <a:cubicBezTo>
                      <a:pt x="62230" y="113030"/>
                      <a:pt x="62230" y="91440"/>
                      <a:pt x="71120" y="78740"/>
                    </a:cubicBezTo>
                    <a:cubicBezTo>
                      <a:pt x="80010" y="66040"/>
                      <a:pt x="107950" y="54610"/>
                      <a:pt x="123190" y="54610"/>
                    </a:cubicBezTo>
                    <a:cubicBezTo>
                      <a:pt x="134620" y="55880"/>
                      <a:pt x="147320" y="64770"/>
                      <a:pt x="153670" y="73660"/>
                    </a:cubicBezTo>
                    <a:cubicBezTo>
                      <a:pt x="161290" y="81280"/>
                      <a:pt x="165100" y="92710"/>
                      <a:pt x="165100" y="107950"/>
                    </a:cubicBezTo>
                    <a:cubicBezTo>
                      <a:pt x="166370" y="134620"/>
                      <a:pt x="158750" y="200660"/>
                      <a:pt x="139700" y="223520"/>
                    </a:cubicBezTo>
                    <a:cubicBezTo>
                      <a:pt x="127000" y="238760"/>
                      <a:pt x="102870" y="247650"/>
                      <a:pt x="87630" y="247650"/>
                    </a:cubicBezTo>
                    <a:cubicBezTo>
                      <a:pt x="76200" y="246380"/>
                      <a:pt x="64770" y="237490"/>
                      <a:pt x="57150" y="229870"/>
                    </a:cubicBezTo>
                    <a:cubicBezTo>
                      <a:pt x="48260" y="219710"/>
                      <a:pt x="41910" y="209550"/>
                      <a:pt x="36830" y="194310"/>
                    </a:cubicBezTo>
                    <a:cubicBezTo>
                      <a:pt x="30480" y="170180"/>
                      <a:pt x="19050" y="118110"/>
                      <a:pt x="30480" y="96520"/>
                    </a:cubicBezTo>
                    <a:cubicBezTo>
                      <a:pt x="38100" y="78740"/>
                      <a:pt x="60960" y="63500"/>
                      <a:pt x="77470" y="62230"/>
                    </a:cubicBezTo>
                    <a:cubicBezTo>
                      <a:pt x="92710" y="62230"/>
                      <a:pt x="118110" y="78740"/>
                      <a:pt x="124460" y="95250"/>
                    </a:cubicBezTo>
                    <a:cubicBezTo>
                      <a:pt x="133350" y="114300"/>
                      <a:pt x="121920" y="160020"/>
                      <a:pt x="109220" y="177800"/>
                    </a:cubicBezTo>
                    <a:cubicBezTo>
                      <a:pt x="100330" y="191770"/>
                      <a:pt x="83820" y="201930"/>
                      <a:pt x="68580" y="201930"/>
                    </a:cubicBezTo>
                    <a:cubicBezTo>
                      <a:pt x="53340" y="201930"/>
                      <a:pt x="27940" y="187960"/>
                      <a:pt x="20320" y="172720"/>
                    </a:cubicBezTo>
                    <a:cubicBezTo>
                      <a:pt x="8890" y="153670"/>
                      <a:pt x="13970" y="109220"/>
                      <a:pt x="21590" y="90170"/>
                    </a:cubicBezTo>
                    <a:cubicBezTo>
                      <a:pt x="26670" y="77470"/>
                      <a:pt x="35560" y="68580"/>
                      <a:pt x="44450" y="63500"/>
                    </a:cubicBezTo>
                    <a:cubicBezTo>
                      <a:pt x="54610" y="58420"/>
                      <a:pt x="69850" y="55880"/>
                      <a:pt x="81280" y="58420"/>
                    </a:cubicBezTo>
                    <a:cubicBezTo>
                      <a:pt x="91440" y="60960"/>
                      <a:pt x="102870" y="68580"/>
                      <a:pt x="110490" y="78740"/>
                    </a:cubicBezTo>
                    <a:cubicBezTo>
                      <a:pt x="120650" y="90170"/>
                      <a:pt x="128270" y="106680"/>
                      <a:pt x="133350" y="129540"/>
                    </a:cubicBezTo>
                    <a:cubicBezTo>
                      <a:pt x="142240" y="163830"/>
                      <a:pt x="154940" y="238760"/>
                      <a:pt x="146050" y="273050"/>
                    </a:cubicBezTo>
                    <a:cubicBezTo>
                      <a:pt x="139700" y="294640"/>
                      <a:pt x="127000" y="313690"/>
                      <a:pt x="113030" y="320040"/>
                    </a:cubicBezTo>
                    <a:cubicBezTo>
                      <a:pt x="102870" y="326390"/>
                      <a:pt x="87630" y="323850"/>
                      <a:pt x="77470" y="320040"/>
                    </a:cubicBezTo>
                    <a:cubicBezTo>
                      <a:pt x="66040" y="316230"/>
                      <a:pt x="57150" y="308610"/>
                      <a:pt x="49530" y="297180"/>
                    </a:cubicBezTo>
                    <a:cubicBezTo>
                      <a:pt x="39370" y="280670"/>
                      <a:pt x="30480" y="248920"/>
                      <a:pt x="27940" y="226060"/>
                    </a:cubicBezTo>
                    <a:cubicBezTo>
                      <a:pt x="24130" y="204470"/>
                      <a:pt x="15240" y="175260"/>
                      <a:pt x="27940" y="162560"/>
                    </a:cubicBezTo>
                    <a:cubicBezTo>
                      <a:pt x="41910" y="147320"/>
                      <a:pt x="120650" y="146050"/>
                      <a:pt x="128270" y="157480"/>
                    </a:cubicBezTo>
                    <a:cubicBezTo>
                      <a:pt x="133350" y="163830"/>
                      <a:pt x="123190" y="182880"/>
                      <a:pt x="116840" y="191770"/>
                    </a:cubicBezTo>
                    <a:cubicBezTo>
                      <a:pt x="109220" y="199390"/>
                      <a:pt x="95250" y="207010"/>
                      <a:pt x="83820" y="208280"/>
                    </a:cubicBezTo>
                    <a:cubicBezTo>
                      <a:pt x="73660" y="209550"/>
                      <a:pt x="58420" y="207010"/>
                      <a:pt x="49530" y="199390"/>
                    </a:cubicBezTo>
                    <a:cubicBezTo>
                      <a:pt x="39370" y="191770"/>
                      <a:pt x="22860" y="166370"/>
                      <a:pt x="26670" y="157480"/>
                    </a:cubicBezTo>
                    <a:cubicBezTo>
                      <a:pt x="34290" y="146050"/>
                      <a:pt x="123190" y="151130"/>
                      <a:pt x="128270" y="163830"/>
                    </a:cubicBezTo>
                    <a:cubicBezTo>
                      <a:pt x="133350" y="172720"/>
                      <a:pt x="110490" y="205740"/>
                      <a:pt x="96520" y="210820"/>
                    </a:cubicBezTo>
                    <a:cubicBezTo>
                      <a:pt x="81280" y="217170"/>
                      <a:pt x="52070" y="212090"/>
                      <a:pt x="40640" y="198120"/>
                    </a:cubicBezTo>
                    <a:cubicBezTo>
                      <a:pt x="21590" y="175260"/>
                      <a:pt x="16510" y="92710"/>
                      <a:pt x="26670" y="62230"/>
                    </a:cubicBezTo>
                    <a:cubicBezTo>
                      <a:pt x="33020" y="41910"/>
                      <a:pt x="50800" y="22860"/>
                      <a:pt x="66040" y="20320"/>
                    </a:cubicBezTo>
                    <a:cubicBezTo>
                      <a:pt x="81280" y="16510"/>
                      <a:pt x="109220" y="27940"/>
                      <a:pt x="119380" y="41910"/>
                    </a:cubicBezTo>
                    <a:cubicBezTo>
                      <a:pt x="128270" y="53340"/>
                      <a:pt x="127000" y="74930"/>
                      <a:pt x="125730" y="93980"/>
                    </a:cubicBezTo>
                    <a:cubicBezTo>
                      <a:pt x="124460" y="118110"/>
                      <a:pt x="119380" y="153670"/>
                      <a:pt x="105410" y="171450"/>
                    </a:cubicBezTo>
                    <a:cubicBezTo>
                      <a:pt x="93980" y="186690"/>
                      <a:pt x="69850" y="198120"/>
                      <a:pt x="54610" y="198120"/>
                    </a:cubicBezTo>
                    <a:cubicBezTo>
                      <a:pt x="43180" y="198120"/>
                      <a:pt x="30480" y="191770"/>
                      <a:pt x="22860" y="181610"/>
                    </a:cubicBezTo>
                    <a:cubicBezTo>
                      <a:pt x="12700" y="168910"/>
                      <a:pt x="5080" y="146050"/>
                      <a:pt x="2540" y="124460"/>
                    </a:cubicBezTo>
                    <a:cubicBezTo>
                      <a:pt x="0" y="95250"/>
                      <a:pt x="1270" y="38100"/>
                      <a:pt x="15240" y="19050"/>
                    </a:cubicBezTo>
                    <a:cubicBezTo>
                      <a:pt x="25400" y="6350"/>
                      <a:pt x="45720" y="1270"/>
                      <a:pt x="59690" y="2540"/>
                    </a:cubicBezTo>
                    <a:cubicBezTo>
                      <a:pt x="73660" y="3810"/>
                      <a:pt x="90170" y="13970"/>
                      <a:pt x="99060" y="29210"/>
                    </a:cubicBezTo>
                    <a:cubicBezTo>
                      <a:pt x="114300" y="57150"/>
                      <a:pt x="111760" y="144780"/>
                      <a:pt x="104140" y="177800"/>
                    </a:cubicBezTo>
                    <a:cubicBezTo>
                      <a:pt x="100330" y="196850"/>
                      <a:pt x="92710" y="210820"/>
                      <a:pt x="82550" y="219710"/>
                    </a:cubicBezTo>
                    <a:cubicBezTo>
                      <a:pt x="73660" y="227330"/>
                      <a:pt x="58420" y="229870"/>
                      <a:pt x="48260" y="228600"/>
                    </a:cubicBezTo>
                    <a:cubicBezTo>
                      <a:pt x="36830" y="227330"/>
                      <a:pt x="22860" y="219710"/>
                      <a:pt x="15240" y="212090"/>
                    </a:cubicBezTo>
                    <a:cubicBezTo>
                      <a:pt x="8890" y="203200"/>
                      <a:pt x="2540" y="177800"/>
                      <a:pt x="2540" y="177800"/>
                    </a:cubicBezTo>
                  </a:path>
                </a:pathLst>
              </a:custGeom>
              <a:solidFill>
                <a:srgbClr val="F9FAFE"/>
              </a:solidFill>
              <a:ln cap="sq">
                <a:noFill/>
                <a:prstDash val="solid"/>
                <a:miter/>
              </a:ln>
            </p:spPr>
          </p:sp>
        </p:grpSp>
        <p:grpSp>
          <p:nvGrpSpPr>
            <p:cNvPr name="Group 61" id="61"/>
            <p:cNvGrpSpPr/>
            <p:nvPr/>
          </p:nvGrpSpPr>
          <p:grpSpPr>
            <a:xfrm rot="0">
              <a:off x="728324" y="3465565"/>
              <a:ext cx="497514" cy="180010"/>
              <a:chOff x="0" y="0"/>
              <a:chExt cx="698500" cy="252730"/>
            </a:xfrm>
          </p:grpSpPr>
          <p:sp>
            <p:nvSpPr>
              <p:cNvPr name="Freeform 62" id="62"/>
              <p:cNvSpPr/>
              <p:nvPr/>
            </p:nvSpPr>
            <p:spPr>
              <a:xfrm flipH="false" flipV="false" rot="0">
                <a:off x="45720" y="44450"/>
                <a:ext cx="603250" cy="165100"/>
              </a:xfrm>
              <a:custGeom>
                <a:avLst/>
                <a:gdLst/>
                <a:ahLst/>
                <a:cxnLst/>
                <a:rect r="r" b="b" t="t" l="l"/>
                <a:pathLst>
                  <a:path h="165100" w="603250">
                    <a:moveTo>
                      <a:pt x="68580" y="34290"/>
                    </a:moveTo>
                    <a:cubicBezTo>
                      <a:pt x="250190" y="62230"/>
                      <a:pt x="505460" y="27940"/>
                      <a:pt x="561340" y="44450"/>
                    </a:cubicBezTo>
                    <a:cubicBezTo>
                      <a:pt x="579120" y="48260"/>
                      <a:pt x="585470" y="54610"/>
                      <a:pt x="591820" y="63500"/>
                    </a:cubicBezTo>
                    <a:cubicBezTo>
                      <a:pt x="598170" y="73660"/>
                      <a:pt x="601980" y="87630"/>
                      <a:pt x="600710" y="99060"/>
                    </a:cubicBezTo>
                    <a:cubicBezTo>
                      <a:pt x="599440" y="110490"/>
                      <a:pt x="593090" y="123190"/>
                      <a:pt x="585470" y="130810"/>
                    </a:cubicBezTo>
                    <a:cubicBezTo>
                      <a:pt x="576580" y="138430"/>
                      <a:pt x="567690" y="142240"/>
                      <a:pt x="551180" y="144780"/>
                    </a:cubicBezTo>
                    <a:cubicBezTo>
                      <a:pt x="514350" y="148590"/>
                      <a:pt x="431800" y="116840"/>
                      <a:pt x="360680" y="109220"/>
                    </a:cubicBezTo>
                    <a:cubicBezTo>
                      <a:pt x="271780" y="100330"/>
                      <a:pt x="102870" y="120650"/>
                      <a:pt x="58420" y="105410"/>
                    </a:cubicBezTo>
                    <a:cubicBezTo>
                      <a:pt x="43180" y="100330"/>
                      <a:pt x="38100" y="93980"/>
                      <a:pt x="33020" y="85090"/>
                    </a:cubicBezTo>
                    <a:cubicBezTo>
                      <a:pt x="26670" y="77470"/>
                      <a:pt x="22860" y="64770"/>
                      <a:pt x="24130" y="54610"/>
                    </a:cubicBezTo>
                    <a:cubicBezTo>
                      <a:pt x="24130" y="44450"/>
                      <a:pt x="27940" y="31750"/>
                      <a:pt x="35560" y="24130"/>
                    </a:cubicBezTo>
                    <a:cubicBezTo>
                      <a:pt x="45720" y="15240"/>
                      <a:pt x="66040" y="5080"/>
                      <a:pt x="80010" y="6350"/>
                    </a:cubicBezTo>
                    <a:cubicBezTo>
                      <a:pt x="93980" y="7620"/>
                      <a:pt x="111760" y="21590"/>
                      <a:pt x="119380" y="33020"/>
                    </a:cubicBezTo>
                    <a:cubicBezTo>
                      <a:pt x="125730" y="41910"/>
                      <a:pt x="127000" y="54610"/>
                      <a:pt x="124460" y="64770"/>
                    </a:cubicBezTo>
                    <a:cubicBezTo>
                      <a:pt x="121920" y="77470"/>
                      <a:pt x="107950" y="96520"/>
                      <a:pt x="96520" y="102870"/>
                    </a:cubicBezTo>
                    <a:cubicBezTo>
                      <a:pt x="86360" y="107950"/>
                      <a:pt x="73660" y="109220"/>
                      <a:pt x="63500" y="106680"/>
                    </a:cubicBezTo>
                    <a:cubicBezTo>
                      <a:pt x="53340" y="104140"/>
                      <a:pt x="41910" y="99060"/>
                      <a:pt x="35560" y="90170"/>
                    </a:cubicBezTo>
                    <a:cubicBezTo>
                      <a:pt x="27940" y="78740"/>
                      <a:pt x="22860" y="55880"/>
                      <a:pt x="25400" y="43180"/>
                    </a:cubicBezTo>
                    <a:cubicBezTo>
                      <a:pt x="27940" y="33020"/>
                      <a:pt x="35560" y="22860"/>
                      <a:pt x="44450" y="16510"/>
                    </a:cubicBezTo>
                    <a:cubicBezTo>
                      <a:pt x="52070" y="10160"/>
                      <a:pt x="59690" y="8890"/>
                      <a:pt x="74930" y="6350"/>
                    </a:cubicBezTo>
                    <a:cubicBezTo>
                      <a:pt x="114300" y="0"/>
                      <a:pt x="223520" y="2540"/>
                      <a:pt x="294640" y="6350"/>
                    </a:cubicBezTo>
                    <a:cubicBezTo>
                      <a:pt x="363220" y="8890"/>
                      <a:pt x="441960" y="13970"/>
                      <a:pt x="492760" y="24130"/>
                    </a:cubicBezTo>
                    <a:cubicBezTo>
                      <a:pt x="525780" y="30480"/>
                      <a:pt x="554990" y="33020"/>
                      <a:pt x="574040" y="48260"/>
                    </a:cubicBezTo>
                    <a:cubicBezTo>
                      <a:pt x="588010" y="60960"/>
                      <a:pt x="603250" y="82550"/>
                      <a:pt x="600710" y="99060"/>
                    </a:cubicBezTo>
                    <a:cubicBezTo>
                      <a:pt x="599440" y="114300"/>
                      <a:pt x="582930" y="132080"/>
                      <a:pt x="563880" y="142240"/>
                    </a:cubicBezTo>
                    <a:cubicBezTo>
                      <a:pt x="535940" y="157480"/>
                      <a:pt x="487680" y="153670"/>
                      <a:pt x="436880" y="156210"/>
                    </a:cubicBezTo>
                    <a:cubicBezTo>
                      <a:pt x="356870" y="160020"/>
                      <a:pt x="207010" y="165100"/>
                      <a:pt x="133350" y="154940"/>
                    </a:cubicBezTo>
                    <a:cubicBezTo>
                      <a:pt x="90170" y="149860"/>
                      <a:pt x="53340" y="140970"/>
                      <a:pt x="31750" y="128270"/>
                    </a:cubicBezTo>
                    <a:cubicBezTo>
                      <a:pt x="19050" y="121920"/>
                      <a:pt x="8890" y="115570"/>
                      <a:pt x="5080" y="104140"/>
                    </a:cubicBezTo>
                    <a:cubicBezTo>
                      <a:pt x="0" y="90170"/>
                      <a:pt x="2540" y="58420"/>
                      <a:pt x="12700" y="46990"/>
                    </a:cubicBezTo>
                    <a:cubicBezTo>
                      <a:pt x="24130" y="35560"/>
                      <a:pt x="68580" y="34290"/>
                      <a:pt x="68580" y="34290"/>
                    </a:cubicBezTo>
                  </a:path>
                </a:pathLst>
              </a:custGeom>
              <a:solidFill>
                <a:srgbClr val="F9FAFE"/>
              </a:solidFill>
              <a:ln cap="sq">
                <a:noFill/>
                <a:prstDash val="solid"/>
                <a:miter/>
              </a:ln>
            </p:spPr>
          </p:sp>
        </p:grpSp>
        <p:grpSp>
          <p:nvGrpSpPr>
            <p:cNvPr name="Group 63" id="63"/>
            <p:cNvGrpSpPr/>
            <p:nvPr/>
          </p:nvGrpSpPr>
          <p:grpSpPr>
            <a:xfrm rot="0">
              <a:off x="2045236" y="615529"/>
              <a:ext cx="474900" cy="551789"/>
              <a:chOff x="0" y="0"/>
              <a:chExt cx="666750" cy="774700"/>
            </a:xfrm>
          </p:grpSpPr>
          <p:sp>
            <p:nvSpPr>
              <p:cNvPr name="Freeform 64" id="64"/>
              <p:cNvSpPr/>
              <p:nvPr/>
            </p:nvSpPr>
            <p:spPr>
              <a:xfrm flipH="false" flipV="false" rot="0">
                <a:off x="49530" y="50800"/>
                <a:ext cx="566420" cy="673100"/>
              </a:xfrm>
              <a:custGeom>
                <a:avLst/>
                <a:gdLst/>
                <a:ahLst/>
                <a:cxnLst/>
                <a:rect r="r" b="b" t="t" l="l"/>
                <a:pathLst>
                  <a:path h="673100" w="566420">
                    <a:moveTo>
                      <a:pt x="1270" y="461010"/>
                    </a:moveTo>
                    <a:cubicBezTo>
                      <a:pt x="1270" y="461010"/>
                      <a:pt x="7620" y="407670"/>
                      <a:pt x="8890" y="378460"/>
                    </a:cubicBezTo>
                    <a:cubicBezTo>
                      <a:pt x="10160" y="346710"/>
                      <a:pt x="0" y="308610"/>
                      <a:pt x="7620" y="275590"/>
                    </a:cubicBezTo>
                    <a:cubicBezTo>
                      <a:pt x="16510" y="241300"/>
                      <a:pt x="38100" y="199390"/>
                      <a:pt x="63500" y="179070"/>
                    </a:cubicBezTo>
                    <a:cubicBezTo>
                      <a:pt x="87630" y="158750"/>
                      <a:pt x="121920" y="153670"/>
                      <a:pt x="152400" y="148590"/>
                    </a:cubicBezTo>
                    <a:cubicBezTo>
                      <a:pt x="180340" y="143510"/>
                      <a:pt x="212090" y="154940"/>
                      <a:pt x="240030" y="147320"/>
                    </a:cubicBezTo>
                    <a:cubicBezTo>
                      <a:pt x="266700" y="139700"/>
                      <a:pt x="290830" y="116840"/>
                      <a:pt x="314960" y="102870"/>
                    </a:cubicBezTo>
                    <a:cubicBezTo>
                      <a:pt x="334010" y="91440"/>
                      <a:pt x="369570" y="74930"/>
                      <a:pt x="370840" y="72390"/>
                    </a:cubicBezTo>
                    <a:cubicBezTo>
                      <a:pt x="370840" y="71120"/>
                      <a:pt x="370840" y="71120"/>
                      <a:pt x="370840" y="71120"/>
                    </a:cubicBezTo>
                    <a:cubicBezTo>
                      <a:pt x="370840" y="69850"/>
                      <a:pt x="374650" y="64770"/>
                      <a:pt x="375920" y="62230"/>
                    </a:cubicBezTo>
                    <a:cubicBezTo>
                      <a:pt x="377190" y="58420"/>
                      <a:pt x="377190" y="54610"/>
                      <a:pt x="379730" y="52070"/>
                    </a:cubicBezTo>
                    <a:cubicBezTo>
                      <a:pt x="379730" y="49530"/>
                      <a:pt x="381000" y="48260"/>
                      <a:pt x="382270" y="46990"/>
                    </a:cubicBezTo>
                    <a:cubicBezTo>
                      <a:pt x="383540" y="45720"/>
                      <a:pt x="383540" y="44450"/>
                      <a:pt x="384810" y="41910"/>
                    </a:cubicBezTo>
                    <a:cubicBezTo>
                      <a:pt x="386080" y="40640"/>
                      <a:pt x="389890" y="36830"/>
                      <a:pt x="392430" y="34290"/>
                    </a:cubicBezTo>
                    <a:cubicBezTo>
                      <a:pt x="394970" y="31750"/>
                      <a:pt x="397510" y="27940"/>
                      <a:pt x="398780" y="26670"/>
                    </a:cubicBezTo>
                    <a:cubicBezTo>
                      <a:pt x="400050" y="25400"/>
                      <a:pt x="402590" y="24130"/>
                      <a:pt x="403860" y="22860"/>
                    </a:cubicBezTo>
                    <a:cubicBezTo>
                      <a:pt x="405130" y="22860"/>
                      <a:pt x="406400" y="20320"/>
                      <a:pt x="407670" y="19050"/>
                    </a:cubicBezTo>
                    <a:cubicBezTo>
                      <a:pt x="410210" y="17780"/>
                      <a:pt x="414020" y="16510"/>
                      <a:pt x="416560" y="15240"/>
                    </a:cubicBezTo>
                    <a:cubicBezTo>
                      <a:pt x="420370" y="12700"/>
                      <a:pt x="422910" y="10160"/>
                      <a:pt x="426720" y="8890"/>
                    </a:cubicBezTo>
                    <a:cubicBezTo>
                      <a:pt x="427990" y="7620"/>
                      <a:pt x="429260" y="7620"/>
                      <a:pt x="431800" y="7620"/>
                    </a:cubicBezTo>
                    <a:cubicBezTo>
                      <a:pt x="433070" y="6350"/>
                      <a:pt x="434340" y="6350"/>
                      <a:pt x="435610" y="5080"/>
                    </a:cubicBezTo>
                    <a:cubicBezTo>
                      <a:pt x="439420" y="3810"/>
                      <a:pt x="443230" y="3810"/>
                      <a:pt x="447040" y="3810"/>
                    </a:cubicBezTo>
                    <a:cubicBezTo>
                      <a:pt x="450850" y="2540"/>
                      <a:pt x="454660" y="1270"/>
                      <a:pt x="457200" y="1270"/>
                    </a:cubicBezTo>
                    <a:cubicBezTo>
                      <a:pt x="459740" y="1270"/>
                      <a:pt x="461010" y="1270"/>
                      <a:pt x="462280" y="1270"/>
                    </a:cubicBezTo>
                    <a:cubicBezTo>
                      <a:pt x="464820" y="1270"/>
                      <a:pt x="466090" y="0"/>
                      <a:pt x="468630" y="0"/>
                    </a:cubicBezTo>
                    <a:cubicBezTo>
                      <a:pt x="471170" y="1270"/>
                      <a:pt x="474980" y="2540"/>
                      <a:pt x="478790" y="2540"/>
                    </a:cubicBezTo>
                    <a:cubicBezTo>
                      <a:pt x="482600" y="2540"/>
                      <a:pt x="486410" y="2540"/>
                      <a:pt x="488950" y="3810"/>
                    </a:cubicBezTo>
                    <a:cubicBezTo>
                      <a:pt x="491490" y="3810"/>
                      <a:pt x="492760" y="5080"/>
                      <a:pt x="494030" y="5080"/>
                    </a:cubicBezTo>
                    <a:cubicBezTo>
                      <a:pt x="496570" y="6350"/>
                      <a:pt x="497840" y="6350"/>
                      <a:pt x="499110" y="6350"/>
                    </a:cubicBezTo>
                    <a:cubicBezTo>
                      <a:pt x="502920" y="7620"/>
                      <a:pt x="505460" y="10160"/>
                      <a:pt x="509270" y="11430"/>
                    </a:cubicBezTo>
                    <a:cubicBezTo>
                      <a:pt x="511810" y="12700"/>
                      <a:pt x="516890" y="13970"/>
                      <a:pt x="519430" y="16510"/>
                    </a:cubicBezTo>
                    <a:cubicBezTo>
                      <a:pt x="520700" y="16510"/>
                      <a:pt x="521970" y="19050"/>
                      <a:pt x="523240" y="19050"/>
                    </a:cubicBezTo>
                    <a:cubicBezTo>
                      <a:pt x="524510" y="20320"/>
                      <a:pt x="525780" y="20320"/>
                      <a:pt x="528320" y="21590"/>
                    </a:cubicBezTo>
                    <a:cubicBezTo>
                      <a:pt x="529590" y="24130"/>
                      <a:pt x="532130" y="27940"/>
                      <a:pt x="534670" y="30480"/>
                    </a:cubicBezTo>
                    <a:cubicBezTo>
                      <a:pt x="537210" y="33020"/>
                      <a:pt x="542290" y="35560"/>
                      <a:pt x="543560" y="36830"/>
                    </a:cubicBezTo>
                    <a:cubicBezTo>
                      <a:pt x="543560" y="38100"/>
                      <a:pt x="542290" y="38100"/>
                      <a:pt x="542290" y="38100"/>
                    </a:cubicBezTo>
                    <a:cubicBezTo>
                      <a:pt x="542290" y="40640"/>
                      <a:pt x="547370" y="41910"/>
                      <a:pt x="549910" y="45720"/>
                    </a:cubicBezTo>
                    <a:cubicBezTo>
                      <a:pt x="553720" y="52070"/>
                      <a:pt x="560070" y="64770"/>
                      <a:pt x="562610" y="74930"/>
                    </a:cubicBezTo>
                    <a:cubicBezTo>
                      <a:pt x="565150" y="85090"/>
                      <a:pt x="566420" y="96520"/>
                      <a:pt x="565150" y="107950"/>
                    </a:cubicBezTo>
                    <a:cubicBezTo>
                      <a:pt x="563880" y="118110"/>
                      <a:pt x="561340" y="130810"/>
                      <a:pt x="557530" y="138430"/>
                    </a:cubicBezTo>
                    <a:cubicBezTo>
                      <a:pt x="554990" y="143510"/>
                      <a:pt x="549910" y="149860"/>
                      <a:pt x="549910" y="151130"/>
                    </a:cubicBezTo>
                    <a:cubicBezTo>
                      <a:pt x="549910" y="151130"/>
                      <a:pt x="552450" y="158750"/>
                      <a:pt x="553720" y="162560"/>
                    </a:cubicBezTo>
                    <a:cubicBezTo>
                      <a:pt x="554990" y="166370"/>
                      <a:pt x="557530" y="172720"/>
                      <a:pt x="558800" y="172720"/>
                    </a:cubicBezTo>
                    <a:cubicBezTo>
                      <a:pt x="558800" y="172720"/>
                      <a:pt x="558800" y="180340"/>
                      <a:pt x="560070" y="184150"/>
                    </a:cubicBezTo>
                    <a:cubicBezTo>
                      <a:pt x="560070" y="187960"/>
                      <a:pt x="561340" y="195580"/>
                      <a:pt x="561340" y="195580"/>
                    </a:cubicBezTo>
                    <a:cubicBezTo>
                      <a:pt x="561340" y="195580"/>
                      <a:pt x="561340" y="205740"/>
                      <a:pt x="560070" y="214630"/>
                    </a:cubicBezTo>
                    <a:cubicBezTo>
                      <a:pt x="560070" y="234950"/>
                      <a:pt x="557530" y="317500"/>
                      <a:pt x="557530" y="317500"/>
                    </a:cubicBezTo>
                    <a:cubicBezTo>
                      <a:pt x="557530" y="318770"/>
                      <a:pt x="556260" y="325120"/>
                      <a:pt x="556260" y="328930"/>
                    </a:cubicBezTo>
                    <a:cubicBezTo>
                      <a:pt x="554990" y="332740"/>
                      <a:pt x="554990" y="340360"/>
                      <a:pt x="554990" y="340360"/>
                    </a:cubicBezTo>
                    <a:cubicBezTo>
                      <a:pt x="554990" y="340360"/>
                      <a:pt x="551180" y="347980"/>
                      <a:pt x="549910" y="351790"/>
                    </a:cubicBezTo>
                    <a:cubicBezTo>
                      <a:pt x="548640" y="355600"/>
                      <a:pt x="546100" y="361950"/>
                      <a:pt x="546100" y="361950"/>
                    </a:cubicBezTo>
                    <a:cubicBezTo>
                      <a:pt x="546100" y="361950"/>
                      <a:pt x="542290" y="368300"/>
                      <a:pt x="539750" y="372110"/>
                    </a:cubicBezTo>
                    <a:cubicBezTo>
                      <a:pt x="537210" y="374650"/>
                      <a:pt x="533400" y="381000"/>
                      <a:pt x="533400" y="381000"/>
                    </a:cubicBezTo>
                    <a:cubicBezTo>
                      <a:pt x="533400" y="381000"/>
                      <a:pt x="533400" y="381000"/>
                      <a:pt x="532130" y="382270"/>
                    </a:cubicBezTo>
                    <a:cubicBezTo>
                      <a:pt x="532130" y="383540"/>
                      <a:pt x="530860" y="386080"/>
                      <a:pt x="530860" y="391160"/>
                    </a:cubicBezTo>
                    <a:cubicBezTo>
                      <a:pt x="528320" y="403860"/>
                      <a:pt x="515620" y="449580"/>
                      <a:pt x="520700" y="463550"/>
                    </a:cubicBezTo>
                    <a:cubicBezTo>
                      <a:pt x="523240" y="471170"/>
                      <a:pt x="530860" y="471170"/>
                      <a:pt x="534670" y="477520"/>
                    </a:cubicBezTo>
                    <a:cubicBezTo>
                      <a:pt x="541020" y="487680"/>
                      <a:pt x="543560" y="513080"/>
                      <a:pt x="547370" y="519430"/>
                    </a:cubicBezTo>
                    <a:cubicBezTo>
                      <a:pt x="548640" y="521970"/>
                      <a:pt x="551180" y="523240"/>
                      <a:pt x="551180" y="523240"/>
                    </a:cubicBezTo>
                    <a:cubicBezTo>
                      <a:pt x="551180" y="523240"/>
                      <a:pt x="554990" y="530860"/>
                      <a:pt x="556260" y="533400"/>
                    </a:cubicBezTo>
                    <a:cubicBezTo>
                      <a:pt x="557530" y="537210"/>
                      <a:pt x="561340" y="543560"/>
                      <a:pt x="561340" y="543560"/>
                    </a:cubicBezTo>
                    <a:cubicBezTo>
                      <a:pt x="561340" y="544830"/>
                      <a:pt x="563880" y="551180"/>
                      <a:pt x="563880" y="554990"/>
                    </a:cubicBezTo>
                    <a:cubicBezTo>
                      <a:pt x="565150" y="558800"/>
                      <a:pt x="566420" y="566420"/>
                      <a:pt x="566420" y="566420"/>
                    </a:cubicBezTo>
                    <a:cubicBezTo>
                      <a:pt x="566420" y="566420"/>
                      <a:pt x="566420" y="574040"/>
                      <a:pt x="566420" y="577850"/>
                    </a:cubicBezTo>
                    <a:cubicBezTo>
                      <a:pt x="566420" y="581660"/>
                      <a:pt x="566420" y="589280"/>
                      <a:pt x="566420" y="589280"/>
                    </a:cubicBezTo>
                    <a:cubicBezTo>
                      <a:pt x="566420" y="590550"/>
                      <a:pt x="563880" y="596900"/>
                      <a:pt x="563880" y="600710"/>
                    </a:cubicBezTo>
                    <a:cubicBezTo>
                      <a:pt x="562610" y="604520"/>
                      <a:pt x="560070" y="612140"/>
                      <a:pt x="560070" y="612140"/>
                    </a:cubicBezTo>
                    <a:cubicBezTo>
                      <a:pt x="560070" y="612140"/>
                      <a:pt x="557530" y="618490"/>
                      <a:pt x="554990" y="622300"/>
                    </a:cubicBezTo>
                    <a:cubicBezTo>
                      <a:pt x="553720" y="626110"/>
                      <a:pt x="549910" y="632460"/>
                      <a:pt x="549910" y="632460"/>
                    </a:cubicBezTo>
                    <a:cubicBezTo>
                      <a:pt x="549910" y="632460"/>
                      <a:pt x="544830" y="638810"/>
                      <a:pt x="542290" y="641350"/>
                    </a:cubicBezTo>
                    <a:cubicBezTo>
                      <a:pt x="539750" y="643890"/>
                      <a:pt x="534670" y="648970"/>
                      <a:pt x="533400" y="648970"/>
                    </a:cubicBezTo>
                    <a:cubicBezTo>
                      <a:pt x="533400" y="650240"/>
                      <a:pt x="527050" y="654050"/>
                      <a:pt x="524510" y="656590"/>
                    </a:cubicBezTo>
                    <a:cubicBezTo>
                      <a:pt x="520700" y="657860"/>
                      <a:pt x="514350" y="662940"/>
                      <a:pt x="514350" y="662940"/>
                    </a:cubicBezTo>
                    <a:cubicBezTo>
                      <a:pt x="514350" y="662940"/>
                      <a:pt x="508000" y="665480"/>
                      <a:pt x="504190" y="666750"/>
                    </a:cubicBezTo>
                    <a:cubicBezTo>
                      <a:pt x="500380" y="668020"/>
                      <a:pt x="492760" y="670560"/>
                      <a:pt x="492760" y="670560"/>
                    </a:cubicBezTo>
                    <a:cubicBezTo>
                      <a:pt x="492760" y="670560"/>
                      <a:pt x="485140" y="671830"/>
                      <a:pt x="481330" y="671830"/>
                    </a:cubicBezTo>
                    <a:cubicBezTo>
                      <a:pt x="477520" y="671830"/>
                      <a:pt x="469900" y="673100"/>
                      <a:pt x="469900" y="673100"/>
                    </a:cubicBezTo>
                    <a:cubicBezTo>
                      <a:pt x="469900" y="673100"/>
                      <a:pt x="444500" y="671830"/>
                      <a:pt x="429260" y="665480"/>
                    </a:cubicBezTo>
                    <a:cubicBezTo>
                      <a:pt x="405130" y="657860"/>
                      <a:pt x="360680" y="640080"/>
                      <a:pt x="344170" y="618490"/>
                    </a:cubicBezTo>
                    <a:cubicBezTo>
                      <a:pt x="331470" y="600710"/>
                      <a:pt x="344170" y="562610"/>
                      <a:pt x="331470" y="551180"/>
                    </a:cubicBezTo>
                    <a:cubicBezTo>
                      <a:pt x="320040" y="541020"/>
                      <a:pt x="298450" y="548640"/>
                      <a:pt x="278130" y="544830"/>
                    </a:cubicBezTo>
                    <a:cubicBezTo>
                      <a:pt x="251460" y="542290"/>
                      <a:pt x="195580" y="543560"/>
                      <a:pt x="186690" y="530860"/>
                    </a:cubicBezTo>
                    <a:cubicBezTo>
                      <a:pt x="180340" y="521970"/>
                      <a:pt x="193040" y="497840"/>
                      <a:pt x="193040" y="496570"/>
                    </a:cubicBezTo>
                    <a:cubicBezTo>
                      <a:pt x="191770" y="496570"/>
                      <a:pt x="190500" y="502920"/>
                      <a:pt x="189230" y="506730"/>
                    </a:cubicBezTo>
                    <a:cubicBezTo>
                      <a:pt x="186690" y="509270"/>
                      <a:pt x="184150" y="516890"/>
                      <a:pt x="184150" y="516890"/>
                    </a:cubicBezTo>
                    <a:cubicBezTo>
                      <a:pt x="184150" y="516890"/>
                      <a:pt x="179070" y="523240"/>
                      <a:pt x="176530" y="525780"/>
                    </a:cubicBezTo>
                    <a:cubicBezTo>
                      <a:pt x="173990" y="529590"/>
                      <a:pt x="170180" y="535940"/>
                      <a:pt x="168910" y="535940"/>
                    </a:cubicBezTo>
                    <a:cubicBezTo>
                      <a:pt x="168910" y="535940"/>
                      <a:pt x="163830" y="541020"/>
                      <a:pt x="160020" y="543560"/>
                    </a:cubicBezTo>
                    <a:cubicBezTo>
                      <a:pt x="157480" y="546100"/>
                      <a:pt x="151130" y="549910"/>
                      <a:pt x="151130" y="549910"/>
                    </a:cubicBezTo>
                    <a:cubicBezTo>
                      <a:pt x="151130" y="549910"/>
                      <a:pt x="143510" y="553720"/>
                      <a:pt x="139700" y="554990"/>
                    </a:cubicBezTo>
                    <a:cubicBezTo>
                      <a:pt x="137160" y="557530"/>
                      <a:pt x="129540" y="560070"/>
                      <a:pt x="129540" y="560070"/>
                    </a:cubicBezTo>
                    <a:cubicBezTo>
                      <a:pt x="129540" y="560070"/>
                      <a:pt x="121920" y="561340"/>
                      <a:pt x="118110" y="562610"/>
                    </a:cubicBezTo>
                    <a:cubicBezTo>
                      <a:pt x="114300" y="562610"/>
                      <a:pt x="106680" y="565150"/>
                      <a:pt x="106680" y="565150"/>
                    </a:cubicBezTo>
                    <a:cubicBezTo>
                      <a:pt x="105410" y="565150"/>
                      <a:pt x="97790" y="563880"/>
                      <a:pt x="93980" y="563880"/>
                    </a:cubicBezTo>
                    <a:cubicBezTo>
                      <a:pt x="90170" y="563880"/>
                      <a:pt x="82550" y="563880"/>
                      <a:pt x="82550" y="563880"/>
                    </a:cubicBezTo>
                    <a:cubicBezTo>
                      <a:pt x="82550" y="563880"/>
                      <a:pt x="74930" y="561340"/>
                      <a:pt x="71120" y="560070"/>
                    </a:cubicBezTo>
                    <a:cubicBezTo>
                      <a:pt x="67310" y="558800"/>
                      <a:pt x="59690" y="556260"/>
                      <a:pt x="59690" y="556260"/>
                    </a:cubicBezTo>
                    <a:cubicBezTo>
                      <a:pt x="59690" y="556260"/>
                      <a:pt x="53340" y="552450"/>
                      <a:pt x="49530" y="549910"/>
                    </a:cubicBezTo>
                    <a:cubicBezTo>
                      <a:pt x="45720" y="548640"/>
                      <a:pt x="39370" y="544830"/>
                      <a:pt x="39370" y="544830"/>
                    </a:cubicBezTo>
                    <a:cubicBezTo>
                      <a:pt x="39370" y="543560"/>
                      <a:pt x="34290" y="538480"/>
                      <a:pt x="31750" y="535940"/>
                    </a:cubicBezTo>
                    <a:cubicBezTo>
                      <a:pt x="27940" y="533400"/>
                      <a:pt x="22860" y="528320"/>
                      <a:pt x="22860" y="527050"/>
                    </a:cubicBezTo>
                    <a:cubicBezTo>
                      <a:pt x="22860" y="527050"/>
                      <a:pt x="19050" y="520700"/>
                      <a:pt x="16510" y="518160"/>
                    </a:cubicBezTo>
                    <a:cubicBezTo>
                      <a:pt x="13970" y="514350"/>
                      <a:pt x="10160" y="508000"/>
                      <a:pt x="10160" y="508000"/>
                    </a:cubicBezTo>
                    <a:cubicBezTo>
                      <a:pt x="10160" y="506730"/>
                      <a:pt x="7620" y="500380"/>
                      <a:pt x="6350" y="496570"/>
                    </a:cubicBezTo>
                    <a:cubicBezTo>
                      <a:pt x="5080" y="492760"/>
                      <a:pt x="3810" y="485140"/>
                      <a:pt x="3810" y="485140"/>
                    </a:cubicBezTo>
                    <a:cubicBezTo>
                      <a:pt x="2540" y="485140"/>
                      <a:pt x="2540" y="477520"/>
                      <a:pt x="2540" y="473710"/>
                    </a:cubicBezTo>
                    <a:cubicBezTo>
                      <a:pt x="2540" y="468630"/>
                      <a:pt x="1270" y="461010"/>
                      <a:pt x="1270" y="461010"/>
                    </a:cubicBezTo>
                  </a:path>
                </a:pathLst>
              </a:custGeom>
              <a:solidFill>
                <a:srgbClr val="7A777E"/>
              </a:solidFill>
              <a:ln cap="sq">
                <a:noFill/>
                <a:prstDash val="solid"/>
                <a:miter/>
              </a:ln>
            </p:spPr>
          </p:sp>
        </p:grpSp>
        <p:grpSp>
          <p:nvGrpSpPr>
            <p:cNvPr name="Group 65" id="65"/>
            <p:cNvGrpSpPr/>
            <p:nvPr/>
          </p:nvGrpSpPr>
          <p:grpSpPr>
            <a:xfrm rot="0">
              <a:off x="1429223" y="3406132"/>
              <a:ext cx="191769" cy="241521"/>
              <a:chOff x="0" y="0"/>
              <a:chExt cx="269240" cy="339090"/>
            </a:xfrm>
          </p:grpSpPr>
          <p:sp>
            <p:nvSpPr>
              <p:cNvPr name="Freeform 66" id="66"/>
              <p:cNvSpPr/>
              <p:nvPr/>
            </p:nvSpPr>
            <p:spPr>
              <a:xfrm flipH="false" flipV="false" rot="0">
                <a:off x="44450" y="49530"/>
                <a:ext cx="176530" cy="245110"/>
              </a:xfrm>
              <a:custGeom>
                <a:avLst/>
                <a:gdLst/>
                <a:ahLst/>
                <a:cxnLst/>
                <a:rect r="r" b="b" t="t" l="l"/>
                <a:pathLst>
                  <a:path h="245110" w="176530">
                    <a:moveTo>
                      <a:pt x="172720" y="83820"/>
                    </a:moveTo>
                    <a:cubicBezTo>
                      <a:pt x="158750" y="208280"/>
                      <a:pt x="134620" y="232410"/>
                      <a:pt x="111760" y="238760"/>
                    </a:cubicBezTo>
                    <a:cubicBezTo>
                      <a:pt x="90170" y="245110"/>
                      <a:pt x="53340" y="233680"/>
                      <a:pt x="35560" y="220980"/>
                    </a:cubicBezTo>
                    <a:cubicBezTo>
                      <a:pt x="20320" y="210820"/>
                      <a:pt x="11430" y="191770"/>
                      <a:pt x="7620" y="175260"/>
                    </a:cubicBezTo>
                    <a:cubicBezTo>
                      <a:pt x="3810" y="158750"/>
                      <a:pt x="5080" y="138430"/>
                      <a:pt x="13970" y="121920"/>
                    </a:cubicBezTo>
                    <a:cubicBezTo>
                      <a:pt x="24130" y="102870"/>
                      <a:pt x="53340" y="78740"/>
                      <a:pt x="76200" y="74930"/>
                    </a:cubicBezTo>
                    <a:cubicBezTo>
                      <a:pt x="99060" y="71120"/>
                      <a:pt x="134620" y="82550"/>
                      <a:pt x="151130" y="100330"/>
                    </a:cubicBezTo>
                    <a:cubicBezTo>
                      <a:pt x="166370" y="116840"/>
                      <a:pt x="176530" y="152400"/>
                      <a:pt x="171450" y="175260"/>
                    </a:cubicBezTo>
                    <a:cubicBezTo>
                      <a:pt x="166370" y="198120"/>
                      <a:pt x="142240" y="227330"/>
                      <a:pt x="120650" y="234950"/>
                    </a:cubicBezTo>
                    <a:cubicBezTo>
                      <a:pt x="99060" y="243840"/>
                      <a:pt x="62230" y="240030"/>
                      <a:pt x="43180" y="227330"/>
                    </a:cubicBezTo>
                    <a:cubicBezTo>
                      <a:pt x="24130" y="213360"/>
                      <a:pt x="11430" y="182880"/>
                      <a:pt x="6350" y="157480"/>
                    </a:cubicBezTo>
                    <a:cubicBezTo>
                      <a:pt x="0" y="129540"/>
                      <a:pt x="2540" y="87630"/>
                      <a:pt x="8890" y="64770"/>
                    </a:cubicBezTo>
                    <a:cubicBezTo>
                      <a:pt x="12700" y="49530"/>
                      <a:pt x="19050" y="38100"/>
                      <a:pt x="27940" y="29210"/>
                    </a:cubicBezTo>
                    <a:cubicBezTo>
                      <a:pt x="35560" y="19050"/>
                      <a:pt x="48260" y="11430"/>
                      <a:pt x="59690" y="6350"/>
                    </a:cubicBezTo>
                    <a:cubicBezTo>
                      <a:pt x="72390" y="1270"/>
                      <a:pt x="87630" y="0"/>
                      <a:pt x="100330" y="1270"/>
                    </a:cubicBezTo>
                    <a:cubicBezTo>
                      <a:pt x="113030" y="3810"/>
                      <a:pt x="127000" y="8890"/>
                      <a:pt x="137160" y="15240"/>
                    </a:cubicBezTo>
                    <a:cubicBezTo>
                      <a:pt x="147320" y="22860"/>
                      <a:pt x="157480" y="34290"/>
                      <a:pt x="163830" y="45720"/>
                    </a:cubicBezTo>
                    <a:cubicBezTo>
                      <a:pt x="168910" y="57150"/>
                      <a:pt x="172720" y="83820"/>
                      <a:pt x="172720" y="83820"/>
                    </a:cubicBezTo>
                  </a:path>
                </a:pathLst>
              </a:custGeom>
              <a:solidFill>
                <a:srgbClr val="7A777E"/>
              </a:solidFill>
              <a:ln cap="sq">
                <a:noFill/>
                <a:prstDash val="solid"/>
                <a:miter/>
              </a:ln>
            </p:spPr>
          </p:sp>
        </p:grpSp>
        <p:grpSp>
          <p:nvGrpSpPr>
            <p:cNvPr name="Group 67" id="67"/>
            <p:cNvGrpSpPr/>
            <p:nvPr/>
          </p:nvGrpSpPr>
          <p:grpSpPr>
            <a:xfrm rot="0">
              <a:off x="455904" y="2971033"/>
              <a:ext cx="945277" cy="674810"/>
              <a:chOff x="0" y="0"/>
              <a:chExt cx="1327150" cy="947420"/>
            </a:xfrm>
          </p:grpSpPr>
          <p:sp>
            <p:nvSpPr>
              <p:cNvPr name="Freeform 68" id="68"/>
              <p:cNvSpPr/>
              <p:nvPr/>
            </p:nvSpPr>
            <p:spPr>
              <a:xfrm flipH="false" flipV="false" rot="0">
                <a:off x="48260" y="48260"/>
                <a:ext cx="1226820" cy="855980"/>
              </a:xfrm>
              <a:custGeom>
                <a:avLst/>
                <a:gdLst/>
                <a:ahLst/>
                <a:cxnLst/>
                <a:rect r="r" b="b" t="t" l="l"/>
                <a:pathLst>
                  <a:path h="855980" w="1226820">
                    <a:moveTo>
                      <a:pt x="807720" y="438150"/>
                    </a:moveTo>
                    <a:cubicBezTo>
                      <a:pt x="861060" y="78740"/>
                      <a:pt x="862330" y="64770"/>
                      <a:pt x="873760" y="48260"/>
                    </a:cubicBezTo>
                    <a:cubicBezTo>
                      <a:pt x="882650" y="31750"/>
                      <a:pt x="900430" y="16510"/>
                      <a:pt x="914400" y="8890"/>
                    </a:cubicBezTo>
                    <a:cubicBezTo>
                      <a:pt x="927100" y="2540"/>
                      <a:pt x="939800" y="0"/>
                      <a:pt x="952500" y="2540"/>
                    </a:cubicBezTo>
                    <a:cubicBezTo>
                      <a:pt x="969010" y="5080"/>
                      <a:pt x="989330" y="10160"/>
                      <a:pt x="1004570" y="26670"/>
                    </a:cubicBezTo>
                    <a:cubicBezTo>
                      <a:pt x="1031240" y="57150"/>
                      <a:pt x="1052830" y="130810"/>
                      <a:pt x="1066800" y="195580"/>
                    </a:cubicBezTo>
                    <a:cubicBezTo>
                      <a:pt x="1083310" y="278130"/>
                      <a:pt x="1090930" y="425450"/>
                      <a:pt x="1082040" y="483870"/>
                    </a:cubicBezTo>
                    <a:cubicBezTo>
                      <a:pt x="1076960" y="510540"/>
                      <a:pt x="1070610" y="525780"/>
                      <a:pt x="1060450" y="539750"/>
                    </a:cubicBezTo>
                    <a:cubicBezTo>
                      <a:pt x="1051560" y="551180"/>
                      <a:pt x="1040130" y="558800"/>
                      <a:pt x="1027430" y="563880"/>
                    </a:cubicBezTo>
                    <a:cubicBezTo>
                      <a:pt x="1010920" y="568960"/>
                      <a:pt x="982980" y="568960"/>
                      <a:pt x="966470" y="563880"/>
                    </a:cubicBezTo>
                    <a:cubicBezTo>
                      <a:pt x="952500" y="558800"/>
                      <a:pt x="942340" y="549910"/>
                      <a:pt x="933450" y="541020"/>
                    </a:cubicBezTo>
                    <a:cubicBezTo>
                      <a:pt x="924560" y="530860"/>
                      <a:pt x="919480" y="521970"/>
                      <a:pt x="914400" y="504190"/>
                    </a:cubicBezTo>
                    <a:cubicBezTo>
                      <a:pt x="900430" y="463550"/>
                      <a:pt x="859790" y="330200"/>
                      <a:pt x="886460" y="289560"/>
                    </a:cubicBezTo>
                    <a:cubicBezTo>
                      <a:pt x="908050" y="256540"/>
                      <a:pt x="1003300" y="232410"/>
                      <a:pt x="1019810" y="250190"/>
                    </a:cubicBezTo>
                    <a:cubicBezTo>
                      <a:pt x="1045210" y="278130"/>
                      <a:pt x="949960" y="497840"/>
                      <a:pt x="894080" y="560070"/>
                    </a:cubicBezTo>
                    <a:cubicBezTo>
                      <a:pt x="855980" y="601980"/>
                      <a:pt x="796290" y="637540"/>
                      <a:pt x="760730" y="631190"/>
                    </a:cubicBezTo>
                    <a:cubicBezTo>
                      <a:pt x="731520" y="626110"/>
                      <a:pt x="711200" y="585470"/>
                      <a:pt x="693420" y="552450"/>
                    </a:cubicBezTo>
                    <a:cubicBezTo>
                      <a:pt x="669290" y="510540"/>
                      <a:pt x="640080" y="430530"/>
                      <a:pt x="643890" y="392430"/>
                    </a:cubicBezTo>
                    <a:cubicBezTo>
                      <a:pt x="646430" y="368300"/>
                      <a:pt x="662940" y="349250"/>
                      <a:pt x="675640" y="336550"/>
                    </a:cubicBezTo>
                    <a:cubicBezTo>
                      <a:pt x="687070" y="326390"/>
                      <a:pt x="701040" y="320040"/>
                      <a:pt x="715010" y="317500"/>
                    </a:cubicBezTo>
                    <a:cubicBezTo>
                      <a:pt x="728980" y="314960"/>
                      <a:pt x="744220" y="314960"/>
                      <a:pt x="758190" y="318770"/>
                    </a:cubicBezTo>
                    <a:cubicBezTo>
                      <a:pt x="775970" y="325120"/>
                      <a:pt x="800100" y="337820"/>
                      <a:pt x="810260" y="358140"/>
                    </a:cubicBezTo>
                    <a:cubicBezTo>
                      <a:pt x="822960" y="383540"/>
                      <a:pt x="816610" y="438150"/>
                      <a:pt x="812800" y="472440"/>
                    </a:cubicBezTo>
                    <a:cubicBezTo>
                      <a:pt x="808990" y="504190"/>
                      <a:pt x="781050" y="538480"/>
                      <a:pt x="791210" y="558800"/>
                    </a:cubicBezTo>
                    <a:cubicBezTo>
                      <a:pt x="800100" y="579120"/>
                      <a:pt x="850900" y="581660"/>
                      <a:pt x="868680" y="595630"/>
                    </a:cubicBezTo>
                    <a:cubicBezTo>
                      <a:pt x="881380" y="607060"/>
                      <a:pt x="889000" y="618490"/>
                      <a:pt x="895350" y="631190"/>
                    </a:cubicBezTo>
                    <a:cubicBezTo>
                      <a:pt x="900430" y="645160"/>
                      <a:pt x="904240" y="660400"/>
                      <a:pt x="901700" y="675640"/>
                    </a:cubicBezTo>
                    <a:cubicBezTo>
                      <a:pt x="899160" y="694690"/>
                      <a:pt x="886460" y="721360"/>
                      <a:pt x="873760" y="735330"/>
                    </a:cubicBezTo>
                    <a:cubicBezTo>
                      <a:pt x="863600" y="746760"/>
                      <a:pt x="849630" y="754380"/>
                      <a:pt x="835660" y="758190"/>
                    </a:cubicBezTo>
                    <a:cubicBezTo>
                      <a:pt x="821690" y="762000"/>
                      <a:pt x="808990" y="763270"/>
                      <a:pt x="791210" y="759460"/>
                    </a:cubicBezTo>
                    <a:cubicBezTo>
                      <a:pt x="758190" y="754380"/>
                      <a:pt x="717550" y="721360"/>
                      <a:pt x="662940" y="709930"/>
                    </a:cubicBezTo>
                    <a:cubicBezTo>
                      <a:pt x="574040" y="692150"/>
                      <a:pt x="394970" y="721360"/>
                      <a:pt x="303530" y="695960"/>
                    </a:cubicBezTo>
                    <a:cubicBezTo>
                      <a:pt x="242570" y="678180"/>
                      <a:pt x="162560" y="609600"/>
                      <a:pt x="158750" y="613410"/>
                    </a:cubicBezTo>
                    <a:cubicBezTo>
                      <a:pt x="156210" y="617220"/>
                      <a:pt x="250190" y="684530"/>
                      <a:pt x="247650" y="690880"/>
                    </a:cubicBezTo>
                    <a:cubicBezTo>
                      <a:pt x="245110" y="694690"/>
                      <a:pt x="215900" y="687070"/>
                      <a:pt x="201930" y="679450"/>
                    </a:cubicBezTo>
                    <a:cubicBezTo>
                      <a:pt x="189230" y="673100"/>
                      <a:pt x="176530" y="662940"/>
                      <a:pt x="167640" y="648970"/>
                    </a:cubicBezTo>
                    <a:cubicBezTo>
                      <a:pt x="157480" y="632460"/>
                      <a:pt x="149860" y="601980"/>
                      <a:pt x="151130" y="581660"/>
                    </a:cubicBezTo>
                    <a:cubicBezTo>
                      <a:pt x="152400" y="566420"/>
                      <a:pt x="158750" y="551180"/>
                      <a:pt x="167640" y="538480"/>
                    </a:cubicBezTo>
                    <a:cubicBezTo>
                      <a:pt x="176530" y="527050"/>
                      <a:pt x="184150" y="518160"/>
                      <a:pt x="201930" y="508000"/>
                    </a:cubicBezTo>
                    <a:cubicBezTo>
                      <a:pt x="245110" y="485140"/>
                      <a:pt x="372110" y="457200"/>
                      <a:pt x="445770" y="444500"/>
                    </a:cubicBezTo>
                    <a:cubicBezTo>
                      <a:pt x="506730" y="434340"/>
                      <a:pt x="574040" y="405130"/>
                      <a:pt x="613410" y="429260"/>
                    </a:cubicBezTo>
                    <a:cubicBezTo>
                      <a:pt x="654050" y="454660"/>
                      <a:pt x="694690" y="558800"/>
                      <a:pt x="681990" y="599440"/>
                    </a:cubicBezTo>
                    <a:cubicBezTo>
                      <a:pt x="671830" y="632460"/>
                      <a:pt x="626110" y="654050"/>
                      <a:pt x="580390" y="668020"/>
                    </a:cubicBezTo>
                    <a:cubicBezTo>
                      <a:pt x="510540" y="690880"/>
                      <a:pt x="355600" y="661670"/>
                      <a:pt x="288290" y="678180"/>
                    </a:cubicBezTo>
                    <a:cubicBezTo>
                      <a:pt x="248920" y="687070"/>
                      <a:pt x="229870" y="708660"/>
                      <a:pt x="199390" y="718820"/>
                    </a:cubicBezTo>
                    <a:cubicBezTo>
                      <a:pt x="172720" y="727710"/>
                      <a:pt x="143510" y="735330"/>
                      <a:pt x="116840" y="736600"/>
                    </a:cubicBezTo>
                    <a:cubicBezTo>
                      <a:pt x="95250" y="736600"/>
                      <a:pt x="71120" y="734060"/>
                      <a:pt x="54610" y="726440"/>
                    </a:cubicBezTo>
                    <a:cubicBezTo>
                      <a:pt x="39370" y="718820"/>
                      <a:pt x="27940" y="707390"/>
                      <a:pt x="19050" y="695960"/>
                    </a:cubicBezTo>
                    <a:cubicBezTo>
                      <a:pt x="10160" y="683260"/>
                      <a:pt x="3810" y="666750"/>
                      <a:pt x="2540" y="651510"/>
                    </a:cubicBezTo>
                    <a:cubicBezTo>
                      <a:pt x="0" y="637540"/>
                      <a:pt x="2540" y="619760"/>
                      <a:pt x="7620" y="605790"/>
                    </a:cubicBezTo>
                    <a:cubicBezTo>
                      <a:pt x="12700" y="591820"/>
                      <a:pt x="21590" y="577850"/>
                      <a:pt x="33020" y="567690"/>
                    </a:cubicBezTo>
                    <a:cubicBezTo>
                      <a:pt x="44450" y="557530"/>
                      <a:pt x="50800" y="551180"/>
                      <a:pt x="74930" y="544830"/>
                    </a:cubicBezTo>
                    <a:cubicBezTo>
                      <a:pt x="162560" y="523240"/>
                      <a:pt x="594360" y="532130"/>
                      <a:pt x="750570" y="549910"/>
                    </a:cubicBezTo>
                    <a:cubicBezTo>
                      <a:pt x="833120" y="558800"/>
                      <a:pt x="875030" y="571500"/>
                      <a:pt x="941070" y="590550"/>
                    </a:cubicBezTo>
                    <a:cubicBezTo>
                      <a:pt x="1012190" y="610870"/>
                      <a:pt x="1125220" y="642620"/>
                      <a:pt x="1163320" y="669290"/>
                    </a:cubicBezTo>
                    <a:cubicBezTo>
                      <a:pt x="1181100" y="681990"/>
                      <a:pt x="1187450" y="690880"/>
                      <a:pt x="1193800" y="706120"/>
                    </a:cubicBezTo>
                    <a:cubicBezTo>
                      <a:pt x="1201420" y="725170"/>
                      <a:pt x="1203960" y="756920"/>
                      <a:pt x="1200150" y="777240"/>
                    </a:cubicBezTo>
                    <a:cubicBezTo>
                      <a:pt x="1196340" y="792480"/>
                      <a:pt x="1187450" y="806450"/>
                      <a:pt x="1176020" y="817880"/>
                    </a:cubicBezTo>
                    <a:cubicBezTo>
                      <a:pt x="1165860" y="829310"/>
                      <a:pt x="1150620" y="838200"/>
                      <a:pt x="1136650" y="843280"/>
                    </a:cubicBezTo>
                    <a:cubicBezTo>
                      <a:pt x="1121410" y="848360"/>
                      <a:pt x="1103630" y="855980"/>
                      <a:pt x="1089660" y="848360"/>
                    </a:cubicBezTo>
                    <a:cubicBezTo>
                      <a:pt x="1061720" y="833120"/>
                      <a:pt x="1019810" y="753110"/>
                      <a:pt x="1012190" y="709930"/>
                    </a:cubicBezTo>
                    <a:cubicBezTo>
                      <a:pt x="1007110" y="675640"/>
                      <a:pt x="1029970" y="651510"/>
                      <a:pt x="1029970" y="613410"/>
                    </a:cubicBezTo>
                    <a:cubicBezTo>
                      <a:pt x="1031240" y="558800"/>
                      <a:pt x="1007110" y="482600"/>
                      <a:pt x="1003300" y="416560"/>
                    </a:cubicBezTo>
                    <a:cubicBezTo>
                      <a:pt x="998220" y="350520"/>
                      <a:pt x="994410" y="262890"/>
                      <a:pt x="1002030" y="215900"/>
                    </a:cubicBezTo>
                    <a:cubicBezTo>
                      <a:pt x="1007110" y="189230"/>
                      <a:pt x="1013460" y="170180"/>
                      <a:pt x="1022350" y="154940"/>
                    </a:cubicBezTo>
                    <a:cubicBezTo>
                      <a:pt x="1028700" y="144780"/>
                      <a:pt x="1035050" y="139700"/>
                      <a:pt x="1046480" y="133350"/>
                    </a:cubicBezTo>
                    <a:cubicBezTo>
                      <a:pt x="1061720" y="124460"/>
                      <a:pt x="1087120" y="115570"/>
                      <a:pt x="1107440" y="115570"/>
                    </a:cubicBezTo>
                    <a:cubicBezTo>
                      <a:pt x="1127760" y="116840"/>
                      <a:pt x="1151890" y="127000"/>
                      <a:pt x="1167130" y="139700"/>
                    </a:cubicBezTo>
                    <a:cubicBezTo>
                      <a:pt x="1182370" y="152400"/>
                      <a:pt x="1195070" y="175260"/>
                      <a:pt x="1200150" y="194310"/>
                    </a:cubicBezTo>
                    <a:cubicBezTo>
                      <a:pt x="1203960" y="214630"/>
                      <a:pt x="1201420" y="240030"/>
                      <a:pt x="1192530" y="257810"/>
                    </a:cubicBezTo>
                    <a:cubicBezTo>
                      <a:pt x="1184910" y="275590"/>
                      <a:pt x="1167130" y="294640"/>
                      <a:pt x="1149350" y="304800"/>
                    </a:cubicBezTo>
                    <a:cubicBezTo>
                      <a:pt x="1131570" y="313690"/>
                      <a:pt x="1103630" y="316230"/>
                      <a:pt x="1085850" y="314960"/>
                    </a:cubicBezTo>
                    <a:cubicBezTo>
                      <a:pt x="1074420" y="313690"/>
                      <a:pt x="1065530" y="311150"/>
                      <a:pt x="1055370" y="304800"/>
                    </a:cubicBezTo>
                    <a:cubicBezTo>
                      <a:pt x="1041400" y="294640"/>
                      <a:pt x="1019810" y="275590"/>
                      <a:pt x="1010920" y="257810"/>
                    </a:cubicBezTo>
                    <a:cubicBezTo>
                      <a:pt x="1003300" y="240030"/>
                      <a:pt x="1000760" y="214630"/>
                      <a:pt x="1004570" y="194310"/>
                    </a:cubicBezTo>
                    <a:cubicBezTo>
                      <a:pt x="1008380" y="175260"/>
                      <a:pt x="1024890" y="152400"/>
                      <a:pt x="1037590" y="139700"/>
                    </a:cubicBezTo>
                    <a:cubicBezTo>
                      <a:pt x="1046480" y="130810"/>
                      <a:pt x="1054100" y="127000"/>
                      <a:pt x="1065530" y="123190"/>
                    </a:cubicBezTo>
                    <a:cubicBezTo>
                      <a:pt x="1082040" y="118110"/>
                      <a:pt x="1109980" y="114300"/>
                      <a:pt x="1129030" y="119380"/>
                    </a:cubicBezTo>
                    <a:cubicBezTo>
                      <a:pt x="1148080" y="124460"/>
                      <a:pt x="1170940" y="142240"/>
                      <a:pt x="1182370" y="154940"/>
                    </a:cubicBezTo>
                    <a:cubicBezTo>
                      <a:pt x="1189990" y="165100"/>
                      <a:pt x="1193800" y="168910"/>
                      <a:pt x="1197610" y="184150"/>
                    </a:cubicBezTo>
                    <a:cubicBezTo>
                      <a:pt x="1206500" y="222250"/>
                      <a:pt x="1188720" y="334010"/>
                      <a:pt x="1195070" y="405130"/>
                    </a:cubicBezTo>
                    <a:cubicBezTo>
                      <a:pt x="1200150" y="471170"/>
                      <a:pt x="1225550" y="534670"/>
                      <a:pt x="1226820" y="596900"/>
                    </a:cubicBezTo>
                    <a:cubicBezTo>
                      <a:pt x="1226820" y="655320"/>
                      <a:pt x="1223010" y="760730"/>
                      <a:pt x="1203960" y="765810"/>
                    </a:cubicBezTo>
                    <a:cubicBezTo>
                      <a:pt x="1184910" y="769620"/>
                      <a:pt x="1115060" y="657860"/>
                      <a:pt x="1120140" y="651510"/>
                    </a:cubicBezTo>
                    <a:cubicBezTo>
                      <a:pt x="1123950" y="646430"/>
                      <a:pt x="1167130" y="671830"/>
                      <a:pt x="1181100" y="685800"/>
                    </a:cubicBezTo>
                    <a:cubicBezTo>
                      <a:pt x="1192530" y="698500"/>
                      <a:pt x="1198880" y="712470"/>
                      <a:pt x="1201420" y="728980"/>
                    </a:cubicBezTo>
                    <a:cubicBezTo>
                      <a:pt x="1205230" y="749300"/>
                      <a:pt x="1201420" y="779780"/>
                      <a:pt x="1191260" y="798830"/>
                    </a:cubicBezTo>
                    <a:cubicBezTo>
                      <a:pt x="1179830" y="817880"/>
                      <a:pt x="1155700" y="835660"/>
                      <a:pt x="1136650" y="843280"/>
                    </a:cubicBezTo>
                    <a:cubicBezTo>
                      <a:pt x="1121410" y="849630"/>
                      <a:pt x="1108710" y="850900"/>
                      <a:pt x="1089660" y="848360"/>
                    </a:cubicBezTo>
                    <a:cubicBezTo>
                      <a:pt x="1049020" y="842010"/>
                      <a:pt x="984250" y="796290"/>
                      <a:pt x="919480" y="778510"/>
                    </a:cubicBezTo>
                    <a:cubicBezTo>
                      <a:pt x="842010" y="756920"/>
                      <a:pt x="760730" y="746760"/>
                      <a:pt x="655320" y="737870"/>
                    </a:cubicBezTo>
                    <a:cubicBezTo>
                      <a:pt x="499110" y="725170"/>
                      <a:pt x="166370" y="762000"/>
                      <a:pt x="76200" y="734060"/>
                    </a:cubicBezTo>
                    <a:cubicBezTo>
                      <a:pt x="44450" y="723900"/>
                      <a:pt x="31750" y="712470"/>
                      <a:pt x="19050" y="695960"/>
                    </a:cubicBezTo>
                    <a:cubicBezTo>
                      <a:pt x="6350" y="678180"/>
                      <a:pt x="1270" y="648970"/>
                      <a:pt x="2540" y="628650"/>
                    </a:cubicBezTo>
                    <a:cubicBezTo>
                      <a:pt x="2540" y="612140"/>
                      <a:pt x="10160" y="596900"/>
                      <a:pt x="17780" y="585470"/>
                    </a:cubicBezTo>
                    <a:cubicBezTo>
                      <a:pt x="26670" y="572770"/>
                      <a:pt x="35560" y="561340"/>
                      <a:pt x="52070" y="553720"/>
                    </a:cubicBezTo>
                    <a:cubicBezTo>
                      <a:pt x="78740" y="541020"/>
                      <a:pt x="132080" y="543560"/>
                      <a:pt x="171450" y="532130"/>
                    </a:cubicBezTo>
                    <a:cubicBezTo>
                      <a:pt x="209550" y="520700"/>
                      <a:pt x="241300" y="495300"/>
                      <a:pt x="284480" y="486410"/>
                    </a:cubicBezTo>
                    <a:cubicBezTo>
                      <a:pt x="337820" y="476250"/>
                      <a:pt x="416560" y="490220"/>
                      <a:pt x="468630" y="486410"/>
                    </a:cubicBezTo>
                    <a:cubicBezTo>
                      <a:pt x="508000" y="482600"/>
                      <a:pt x="557530" y="454660"/>
                      <a:pt x="571500" y="469900"/>
                    </a:cubicBezTo>
                    <a:cubicBezTo>
                      <a:pt x="589280" y="488950"/>
                      <a:pt x="568960" y="585470"/>
                      <a:pt x="532130" y="622300"/>
                    </a:cubicBezTo>
                    <a:cubicBezTo>
                      <a:pt x="482600" y="671830"/>
                      <a:pt x="308610" y="694690"/>
                      <a:pt x="247650" y="690880"/>
                    </a:cubicBezTo>
                    <a:cubicBezTo>
                      <a:pt x="218440" y="689610"/>
                      <a:pt x="198120" y="678180"/>
                      <a:pt x="182880" y="666750"/>
                    </a:cubicBezTo>
                    <a:cubicBezTo>
                      <a:pt x="170180" y="656590"/>
                      <a:pt x="162560" y="642620"/>
                      <a:pt x="156210" y="628650"/>
                    </a:cubicBezTo>
                    <a:cubicBezTo>
                      <a:pt x="151130" y="614680"/>
                      <a:pt x="149860" y="596900"/>
                      <a:pt x="151130" y="582930"/>
                    </a:cubicBezTo>
                    <a:cubicBezTo>
                      <a:pt x="153670" y="567690"/>
                      <a:pt x="157480" y="551180"/>
                      <a:pt x="167640" y="538480"/>
                    </a:cubicBezTo>
                    <a:cubicBezTo>
                      <a:pt x="180340" y="523240"/>
                      <a:pt x="194310" y="508000"/>
                      <a:pt x="224790" y="500380"/>
                    </a:cubicBezTo>
                    <a:cubicBezTo>
                      <a:pt x="293370" y="478790"/>
                      <a:pt x="508000" y="496570"/>
                      <a:pt x="609600" y="511810"/>
                    </a:cubicBezTo>
                    <a:cubicBezTo>
                      <a:pt x="679450" y="521970"/>
                      <a:pt x="735330" y="541020"/>
                      <a:pt x="782320" y="557530"/>
                    </a:cubicBezTo>
                    <a:cubicBezTo>
                      <a:pt x="816610" y="570230"/>
                      <a:pt x="848360" y="580390"/>
                      <a:pt x="868680" y="595630"/>
                    </a:cubicBezTo>
                    <a:cubicBezTo>
                      <a:pt x="881380" y="607060"/>
                      <a:pt x="889000" y="618490"/>
                      <a:pt x="895350" y="631190"/>
                    </a:cubicBezTo>
                    <a:cubicBezTo>
                      <a:pt x="900430" y="645160"/>
                      <a:pt x="902970" y="661670"/>
                      <a:pt x="901700" y="675640"/>
                    </a:cubicBezTo>
                    <a:cubicBezTo>
                      <a:pt x="901700" y="689610"/>
                      <a:pt x="895350" y="706120"/>
                      <a:pt x="887730" y="717550"/>
                    </a:cubicBezTo>
                    <a:cubicBezTo>
                      <a:pt x="880110" y="730250"/>
                      <a:pt x="868680" y="741680"/>
                      <a:pt x="855980" y="749300"/>
                    </a:cubicBezTo>
                    <a:cubicBezTo>
                      <a:pt x="843280" y="756920"/>
                      <a:pt x="828040" y="760730"/>
                      <a:pt x="812800" y="762000"/>
                    </a:cubicBezTo>
                    <a:cubicBezTo>
                      <a:pt x="798830" y="762000"/>
                      <a:pt x="787400" y="760730"/>
                      <a:pt x="769620" y="753110"/>
                    </a:cubicBezTo>
                    <a:cubicBezTo>
                      <a:pt x="732790" y="735330"/>
                      <a:pt x="641350" y="679450"/>
                      <a:pt x="618490" y="633730"/>
                    </a:cubicBezTo>
                    <a:cubicBezTo>
                      <a:pt x="599440" y="598170"/>
                      <a:pt x="607060" y="551180"/>
                      <a:pt x="613410" y="515620"/>
                    </a:cubicBezTo>
                    <a:cubicBezTo>
                      <a:pt x="618490" y="486410"/>
                      <a:pt x="641350" y="461010"/>
                      <a:pt x="647700" y="435610"/>
                    </a:cubicBezTo>
                    <a:cubicBezTo>
                      <a:pt x="652780" y="412750"/>
                      <a:pt x="643890" y="388620"/>
                      <a:pt x="650240" y="370840"/>
                    </a:cubicBezTo>
                    <a:cubicBezTo>
                      <a:pt x="655320" y="356870"/>
                      <a:pt x="665480" y="345440"/>
                      <a:pt x="675640" y="336550"/>
                    </a:cubicBezTo>
                    <a:cubicBezTo>
                      <a:pt x="687070" y="327660"/>
                      <a:pt x="699770" y="320040"/>
                      <a:pt x="715010" y="317500"/>
                    </a:cubicBezTo>
                    <a:cubicBezTo>
                      <a:pt x="732790" y="314960"/>
                      <a:pt x="762000" y="320040"/>
                      <a:pt x="778510" y="327660"/>
                    </a:cubicBezTo>
                    <a:cubicBezTo>
                      <a:pt x="792480" y="334010"/>
                      <a:pt x="801370" y="342900"/>
                      <a:pt x="810260" y="358140"/>
                    </a:cubicBezTo>
                    <a:cubicBezTo>
                      <a:pt x="824230" y="383540"/>
                      <a:pt x="853440" y="449580"/>
                      <a:pt x="838200" y="476250"/>
                    </a:cubicBezTo>
                    <a:cubicBezTo>
                      <a:pt x="824230" y="501650"/>
                      <a:pt x="737870" y="529590"/>
                      <a:pt x="723900" y="513080"/>
                    </a:cubicBezTo>
                    <a:cubicBezTo>
                      <a:pt x="698500" y="486410"/>
                      <a:pt x="803910" y="219710"/>
                      <a:pt x="869950" y="170180"/>
                    </a:cubicBezTo>
                    <a:cubicBezTo>
                      <a:pt x="911860" y="139700"/>
                      <a:pt x="985520" y="135890"/>
                      <a:pt x="1016000" y="153670"/>
                    </a:cubicBezTo>
                    <a:cubicBezTo>
                      <a:pt x="1041400" y="168910"/>
                      <a:pt x="1045210" y="214630"/>
                      <a:pt x="1055370" y="247650"/>
                    </a:cubicBezTo>
                    <a:cubicBezTo>
                      <a:pt x="1065530" y="280670"/>
                      <a:pt x="1074420" y="313690"/>
                      <a:pt x="1078230" y="354330"/>
                    </a:cubicBezTo>
                    <a:cubicBezTo>
                      <a:pt x="1082040" y="403860"/>
                      <a:pt x="1088390" y="487680"/>
                      <a:pt x="1071880" y="523240"/>
                    </a:cubicBezTo>
                    <a:cubicBezTo>
                      <a:pt x="1061720" y="543560"/>
                      <a:pt x="1042670" y="556260"/>
                      <a:pt x="1027430" y="563880"/>
                    </a:cubicBezTo>
                    <a:cubicBezTo>
                      <a:pt x="1013460" y="568960"/>
                      <a:pt x="1000760" y="570230"/>
                      <a:pt x="986790" y="568960"/>
                    </a:cubicBezTo>
                    <a:cubicBezTo>
                      <a:pt x="969010" y="565150"/>
                      <a:pt x="944880" y="552450"/>
                      <a:pt x="933450" y="541020"/>
                    </a:cubicBezTo>
                    <a:cubicBezTo>
                      <a:pt x="923290" y="530860"/>
                      <a:pt x="918210" y="523240"/>
                      <a:pt x="914400" y="504190"/>
                    </a:cubicBezTo>
                    <a:cubicBezTo>
                      <a:pt x="899160" y="447040"/>
                      <a:pt x="930910" y="213360"/>
                      <a:pt x="910590" y="139700"/>
                    </a:cubicBezTo>
                    <a:cubicBezTo>
                      <a:pt x="900430" y="104140"/>
                      <a:pt x="867410" y="86360"/>
                      <a:pt x="867410" y="66040"/>
                    </a:cubicBezTo>
                    <a:cubicBezTo>
                      <a:pt x="866140" y="53340"/>
                      <a:pt x="875030" y="41910"/>
                      <a:pt x="883920" y="31750"/>
                    </a:cubicBezTo>
                    <a:cubicBezTo>
                      <a:pt x="895350" y="20320"/>
                      <a:pt x="915670" y="6350"/>
                      <a:pt x="933450" y="3810"/>
                    </a:cubicBezTo>
                    <a:cubicBezTo>
                      <a:pt x="951230" y="0"/>
                      <a:pt x="974090" y="3810"/>
                      <a:pt x="989330" y="15240"/>
                    </a:cubicBezTo>
                    <a:cubicBezTo>
                      <a:pt x="1007110" y="27940"/>
                      <a:pt x="1022350" y="53340"/>
                      <a:pt x="1026160" y="80010"/>
                    </a:cubicBezTo>
                    <a:cubicBezTo>
                      <a:pt x="1032510" y="118110"/>
                      <a:pt x="1002030" y="172720"/>
                      <a:pt x="993140" y="228600"/>
                    </a:cubicBezTo>
                    <a:cubicBezTo>
                      <a:pt x="981710" y="299720"/>
                      <a:pt x="988060" y="422910"/>
                      <a:pt x="969010" y="469900"/>
                    </a:cubicBezTo>
                    <a:cubicBezTo>
                      <a:pt x="960120" y="492760"/>
                      <a:pt x="947420" y="506730"/>
                      <a:pt x="932180" y="515620"/>
                    </a:cubicBezTo>
                    <a:cubicBezTo>
                      <a:pt x="916940" y="524510"/>
                      <a:pt x="892810" y="528320"/>
                      <a:pt x="873760" y="524510"/>
                    </a:cubicBezTo>
                    <a:cubicBezTo>
                      <a:pt x="855980" y="521970"/>
                      <a:pt x="835660" y="508000"/>
                      <a:pt x="824230" y="494030"/>
                    </a:cubicBezTo>
                    <a:cubicBezTo>
                      <a:pt x="814070" y="478790"/>
                      <a:pt x="807720" y="438150"/>
                      <a:pt x="807720" y="438150"/>
                    </a:cubicBezTo>
                  </a:path>
                </a:pathLst>
              </a:custGeom>
              <a:solidFill>
                <a:srgbClr val="585E69"/>
              </a:solidFill>
              <a:ln cap="sq">
                <a:noFill/>
                <a:prstDash val="solid"/>
                <a:miter/>
              </a:ln>
            </p:spPr>
          </p:sp>
        </p:grpSp>
        <p:grpSp>
          <p:nvGrpSpPr>
            <p:cNvPr name="Group 69" id="69"/>
            <p:cNvGrpSpPr/>
            <p:nvPr/>
          </p:nvGrpSpPr>
          <p:grpSpPr>
            <a:xfrm rot="0">
              <a:off x="90457" y="1265011"/>
              <a:ext cx="257803" cy="468568"/>
              <a:chOff x="0" y="0"/>
              <a:chExt cx="361950" cy="657860"/>
            </a:xfrm>
          </p:grpSpPr>
          <p:sp>
            <p:nvSpPr>
              <p:cNvPr name="Freeform 70" id="70"/>
              <p:cNvSpPr/>
              <p:nvPr/>
            </p:nvSpPr>
            <p:spPr>
              <a:xfrm flipH="false" flipV="false" rot="0">
                <a:off x="48260" y="49530"/>
                <a:ext cx="280670" cy="560070"/>
              </a:xfrm>
              <a:custGeom>
                <a:avLst/>
                <a:gdLst/>
                <a:ahLst/>
                <a:cxnLst/>
                <a:rect r="r" b="b" t="t" l="l"/>
                <a:pathLst>
                  <a:path h="560070" w="280670">
                    <a:moveTo>
                      <a:pt x="2540" y="314960"/>
                    </a:moveTo>
                    <a:cubicBezTo>
                      <a:pt x="36830" y="160020"/>
                      <a:pt x="41910" y="151130"/>
                      <a:pt x="53340" y="142240"/>
                    </a:cubicBezTo>
                    <a:cubicBezTo>
                      <a:pt x="67310" y="130810"/>
                      <a:pt x="92710" y="121920"/>
                      <a:pt x="110490" y="120650"/>
                    </a:cubicBezTo>
                    <a:cubicBezTo>
                      <a:pt x="124460" y="119380"/>
                      <a:pt x="138430" y="124460"/>
                      <a:pt x="151130" y="129540"/>
                    </a:cubicBezTo>
                    <a:cubicBezTo>
                      <a:pt x="162560" y="135890"/>
                      <a:pt x="173990" y="146050"/>
                      <a:pt x="181610" y="157480"/>
                    </a:cubicBezTo>
                    <a:cubicBezTo>
                      <a:pt x="189230" y="168910"/>
                      <a:pt x="191770" y="176530"/>
                      <a:pt x="196850" y="195580"/>
                    </a:cubicBezTo>
                    <a:cubicBezTo>
                      <a:pt x="207010" y="245110"/>
                      <a:pt x="217170" y="406400"/>
                      <a:pt x="208280" y="463550"/>
                    </a:cubicBezTo>
                    <a:cubicBezTo>
                      <a:pt x="204470" y="490220"/>
                      <a:pt x="196850" y="508000"/>
                      <a:pt x="185420" y="521970"/>
                    </a:cubicBezTo>
                    <a:cubicBezTo>
                      <a:pt x="176530" y="534670"/>
                      <a:pt x="163830" y="542290"/>
                      <a:pt x="151130" y="547370"/>
                    </a:cubicBezTo>
                    <a:cubicBezTo>
                      <a:pt x="137160" y="552450"/>
                      <a:pt x="121920" y="553720"/>
                      <a:pt x="107950" y="552450"/>
                    </a:cubicBezTo>
                    <a:cubicBezTo>
                      <a:pt x="93980" y="549910"/>
                      <a:pt x="78740" y="544830"/>
                      <a:pt x="67310" y="537210"/>
                    </a:cubicBezTo>
                    <a:cubicBezTo>
                      <a:pt x="55880" y="528320"/>
                      <a:pt x="46990" y="523240"/>
                      <a:pt x="39370" y="504190"/>
                    </a:cubicBezTo>
                    <a:cubicBezTo>
                      <a:pt x="19050" y="455930"/>
                      <a:pt x="20320" y="250190"/>
                      <a:pt x="25400" y="194310"/>
                    </a:cubicBezTo>
                    <a:cubicBezTo>
                      <a:pt x="27940" y="172720"/>
                      <a:pt x="27940" y="165100"/>
                      <a:pt x="36830" y="151130"/>
                    </a:cubicBezTo>
                    <a:cubicBezTo>
                      <a:pt x="45720" y="134620"/>
                      <a:pt x="68580" y="115570"/>
                      <a:pt x="86360" y="107950"/>
                    </a:cubicBezTo>
                    <a:cubicBezTo>
                      <a:pt x="100330" y="101600"/>
                      <a:pt x="114300" y="99060"/>
                      <a:pt x="129540" y="102870"/>
                    </a:cubicBezTo>
                    <a:cubicBezTo>
                      <a:pt x="148590" y="105410"/>
                      <a:pt x="173990" y="118110"/>
                      <a:pt x="187960" y="133350"/>
                    </a:cubicBezTo>
                    <a:cubicBezTo>
                      <a:pt x="201930" y="148590"/>
                      <a:pt x="207010" y="165100"/>
                      <a:pt x="212090" y="194310"/>
                    </a:cubicBezTo>
                    <a:cubicBezTo>
                      <a:pt x="222250" y="257810"/>
                      <a:pt x="228600" y="452120"/>
                      <a:pt x="201930" y="506730"/>
                    </a:cubicBezTo>
                    <a:cubicBezTo>
                      <a:pt x="190500" y="532130"/>
                      <a:pt x="171450" y="543560"/>
                      <a:pt x="152400" y="551180"/>
                    </a:cubicBezTo>
                    <a:cubicBezTo>
                      <a:pt x="132080" y="558800"/>
                      <a:pt x="104140" y="558800"/>
                      <a:pt x="85090" y="551180"/>
                    </a:cubicBezTo>
                    <a:cubicBezTo>
                      <a:pt x="66040" y="543560"/>
                      <a:pt x="44450" y="523240"/>
                      <a:pt x="35560" y="506730"/>
                    </a:cubicBezTo>
                    <a:cubicBezTo>
                      <a:pt x="26670" y="494030"/>
                      <a:pt x="20320" y="480060"/>
                      <a:pt x="24130" y="463550"/>
                    </a:cubicBezTo>
                    <a:cubicBezTo>
                      <a:pt x="30480" y="436880"/>
                      <a:pt x="100330" y="401320"/>
                      <a:pt x="102870" y="370840"/>
                    </a:cubicBezTo>
                    <a:cubicBezTo>
                      <a:pt x="104140" y="345440"/>
                      <a:pt x="64770" y="330200"/>
                      <a:pt x="55880" y="295910"/>
                    </a:cubicBezTo>
                    <a:cubicBezTo>
                      <a:pt x="40640" y="240030"/>
                      <a:pt x="44450" y="99060"/>
                      <a:pt x="66040" y="52070"/>
                    </a:cubicBezTo>
                    <a:cubicBezTo>
                      <a:pt x="77470" y="27940"/>
                      <a:pt x="99060" y="15240"/>
                      <a:pt x="116840" y="7620"/>
                    </a:cubicBezTo>
                    <a:cubicBezTo>
                      <a:pt x="132080" y="0"/>
                      <a:pt x="148590" y="0"/>
                      <a:pt x="162560" y="1270"/>
                    </a:cubicBezTo>
                    <a:cubicBezTo>
                      <a:pt x="177800" y="3810"/>
                      <a:pt x="193040" y="8890"/>
                      <a:pt x="205740" y="17780"/>
                    </a:cubicBezTo>
                    <a:cubicBezTo>
                      <a:pt x="218440" y="26670"/>
                      <a:pt x="229870" y="39370"/>
                      <a:pt x="236220" y="52070"/>
                    </a:cubicBezTo>
                    <a:cubicBezTo>
                      <a:pt x="243840" y="66040"/>
                      <a:pt x="243840" y="74930"/>
                      <a:pt x="247650" y="96520"/>
                    </a:cubicBezTo>
                    <a:cubicBezTo>
                      <a:pt x="256540" y="162560"/>
                      <a:pt x="280670" y="422910"/>
                      <a:pt x="259080" y="490220"/>
                    </a:cubicBezTo>
                    <a:cubicBezTo>
                      <a:pt x="251460" y="516890"/>
                      <a:pt x="238760" y="528320"/>
                      <a:pt x="222250" y="539750"/>
                    </a:cubicBezTo>
                    <a:cubicBezTo>
                      <a:pt x="205740" y="549910"/>
                      <a:pt x="182880" y="556260"/>
                      <a:pt x="162560" y="556260"/>
                    </a:cubicBezTo>
                    <a:cubicBezTo>
                      <a:pt x="143510" y="554990"/>
                      <a:pt x="120650" y="546100"/>
                      <a:pt x="105410" y="533400"/>
                    </a:cubicBezTo>
                    <a:cubicBezTo>
                      <a:pt x="90170" y="520700"/>
                      <a:pt x="77470" y="499110"/>
                      <a:pt x="73660" y="480060"/>
                    </a:cubicBezTo>
                    <a:cubicBezTo>
                      <a:pt x="68580" y="461010"/>
                      <a:pt x="73660" y="434340"/>
                      <a:pt x="80010" y="419100"/>
                    </a:cubicBezTo>
                    <a:cubicBezTo>
                      <a:pt x="83820" y="407670"/>
                      <a:pt x="87630" y="401320"/>
                      <a:pt x="96520" y="393700"/>
                    </a:cubicBezTo>
                    <a:cubicBezTo>
                      <a:pt x="109220" y="382270"/>
                      <a:pt x="135890" y="368300"/>
                      <a:pt x="151130" y="364490"/>
                    </a:cubicBezTo>
                    <a:cubicBezTo>
                      <a:pt x="162560" y="360680"/>
                      <a:pt x="172720" y="361950"/>
                      <a:pt x="182880" y="363220"/>
                    </a:cubicBezTo>
                    <a:cubicBezTo>
                      <a:pt x="193040" y="365760"/>
                      <a:pt x="201930" y="367030"/>
                      <a:pt x="212090" y="373380"/>
                    </a:cubicBezTo>
                    <a:cubicBezTo>
                      <a:pt x="226060" y="382270"/>
                      <a:pt x="246380" y="400050"/>
                      <a:pt x="255270" y="417830"/>
                    </a:cubicBezTo>
                    <a:cubicBezTo>
                      <a:pt x="262890" y="435610"/>
                      <a:pt x="266700" y="461010"/>
                      <a:pt x="261620" y="480060"/>
                    </a:cubicBezTo>
                    <a:cubicBezTo>
                      <a:pt x="257810" y="499110"/>
                      <a:pt x="245110" y="519430"/>
                      <a:pt x="229870" y="532130"/>
                    </a:cubicBezTo>
                    <a:cubicBezTo>
                      <a:pt x="215900" y="544830"/>
                      <a:pt x="193040" y="554990"/>
                      <a:pt x="172720" y="556260"/>
                    </a:cubicBezTo>
                    <a:cubicBezTo>
                      <a:pt x="153670" y="557530"/>
                      <a:pt x="128270" y="547370"/>
                      <a:pt x="113030" y="539750"/>
                    </a:cubicBezTo>
                    <a:cubicBezTo>
                      <a:pt x="102870" y="533400"/>
                      <a:pt x="97790" y="528320"/>
                      <a:pt x="91440" y="518160"/>
                    </a:cubicBezTo>
                    <a:cubicBezTo>
                      <a:pt x="81280" y="504190"/>
                      <a:pt x="76200" y="485140"/>
                      <a:pt x="71120" y="459740"/>
                    </a:cubicBezTo>
                    <a:cubicBezTo>
                      <a:pt x="62230" y="419100"/>
                      <a:pt x="58420" y="355600"/>
                      <a:pt x="55880" y="297180"/>
                    </a:cubicBezTo>
                    <a:cubicBezTo>
                      <a:pt x="52070" y="228600"/>
                      <a:pt x="46990" y="118110"/>
                      <a:pt x="58420" y="73660"/>
                    </a:cubicBezTo>
                    <a:cubicBezTo>
                      <a:pt x="63500" y="54610"/>
                      <a:pt x="69850" y="44450"/>
                      <a:pt x="78740" y="33020"/>
                    </a:cubicBezTo>
                    <a:cubicBezTo>
                      <a:pt x="88900" y="21590"/>
                      <a:pt x="102870" y="12700"/>
                      <a:pt x="116840" y="7620"/>
                    </a:cubicBezTo>
                    <a:cubicBezTo>
                      <a:pt x="130810" y="1270"/>
                      <a:pt x="148590" y="0"/>
                      <a:pt x="162560" y="1270"/>
                    </a:cubicBezTo>
                    <a:cubicBezTo>
                      <a:pt x="177800" y="3810"/>
                      <a:pt x="193040" y="8890"/>
                      <a:pt x="205740" y="17780"/>
                    </a:cubicBezTo>
                    <a:cubicBezTo>
                      <a:pt x="218440" y="26670"/>
                      <a:pt x="229870" y="39370"/>
                      <a:pt x="236220" y="52070"/>
                    </a:cubicBezTo>
                    <a:cubicBezTo>
                      <a:pt x="243840" y="66040"/>
                      <a:pt x="245110" y="74930"/>
                      <a:pt x="247650" y="96520"/>
                    </a:cubicBezTo>
                    <a:cubicBezTo>
                      <a:pt x="254000" y="161290"/>
                      <a:pt x="267970" y="397510"/>
                      <a:pt x="234950" y="472440"/>
                    </a:cubicBezTo>
                    <a:cubicBezTo>
                      <a:pt x="215900" y="513080"/>
                      <a:pt x="156210" y="553720"/>
                      <a:pt x="153670" y="551180"/>
                    </a:cubicBezTo>
                    <a:cubicBezTo>
                      <a:pt x="151130" y="548640"/>
                      <a:pt x="209550" y="461010"/>
                      <a:pt x="213360" y="463550"/>
                    </a:cubicBezTo>
                    <a:cubicBezTo>
                      <a:pt x="215900" y="464820"/>
                      <a:pt x="203200" y="510540"/>
                      <a:pt x="189230" y="525780"/>
                    </a:cubicBezTo>
                    <a:cubicBezTo>
                      <a:pt x="175260" y="541020"/>
                      <a:pt x="151130" y="554990"/>
                      <a:pt x="129540" y="557530"/>
                    </a:cubicBezTo>
                    <a:cubicBezTo>
                      <a:pt x="109220" y="560070"/>
                      <a:pt x="82550" y="552450"/>
                      <a:pt x="64770" y="541020"/>
                    </a:cubicBezTo>
                    <a:cubicBezTo>
                      <a:pt x="48260" y="529590"/>
                      <a:pt x="35560" y="514350"/>
                      <a:pt x="26670" y="486410"/>
                    </a:cubicBezTo>
                    <a:cubicBezTo>
                      <a:pt x="8890" y="422910"/>
                      <a:pt x="10160" y="208280"/>
                      <a:pt x="36830" y="151130"/>
                    </a:cubicBezTo>
                    <a:cubicBezTo>
                      <a:pt x="48260" y="125730"/>
                      <a:pt x="68580" y="115570"/>
                      <a:pt x="86360" y="107950"/>
                    </a:cubicBezTo>
                    <a:cubicBezTo>
                      <a:pt x="100330" y="101600"/>
                      <a:pt x="115570" y="100330"/>
                      <a:pt x="129540" y="102870"/>
                    </a:cubicBezTo>
                    <a:cubicBezTo>
                      <a:pt x="144780" y="104140"/>
                      <a:pt x="160020" y="110490"/>
                      <a:pt x="171450" y="118110"/>
                    </a:cubicBezTo>
                    <a:cubicBezTo>
                      <a:pt x="182880" y="125730"/>
                      <a:pt x="194310" y="138430"/>
                      <a:pt x="200660" y="151130"/>
                    </a:cubicBezTo>
                    <a:cubicBezTo>
                      <a:pt x="207010" y="163830"/>
                      <a:pt x="209550" y="173990"/>
                      <a:pt x="212090" y="194310"/>
                    </a:cubicBezTo>
                    <a:cubicBezTo>
                      <a:pt x="217170" y="245110"/>
                      <a:pt x="219710" y="406400"/>
                      <a:pt x="208280" y="463550"/>
                    </a:cubicBezTo>
                    <a:cubicBezTo>
                      <a:pt x="203200" y="490220"/>
                      <a:pt x="196850" y="508000"/>
                      <a:pt x="185420" y="521970"/>
                    </a:cubicBezTo>
                    <a:cubicBezTo>
                      <a:pt x="176530" y="534670"/>
                      <a:pt x="163830" y="542290"/>
                      <a:pt x="151130" y="547370"/>
                    </a:cubicBezTo>
                    <a:cubicBezTo>
                      <a:pt x="137160" y="551180"/>
                      <a:pt x="121920" y="553720"/>
                      <a:pt x="107950" y="552450"/>
                    </a:cubicBezTo>
                    <a:cubicBezTo>
                      <a:pt x="93980" y="549910"/>
                      <a:pt x="78740" y="544830"/>
                      <a:pt x="67310" y="537210"/>
                    </a:cubicBezTo>
                    <a:cubicBezTo>
                      <a:pt x="55880" y="528320"/>
                      <a:pt x="46990" y="523240"/>
                      <a:pt x="39370" y="504190"/>
                    </a:cubicBezTo>
                    <a:cubicBezTo>
                      <a:pt x="19050" y="455930"/>
                      <a:pt x="16510" y="250190"/>
                      <a:pt x="24130" y="196850"/>
                    </a:cubicBezTo>
                    <a:cubicBezTo>
                      <a:pt x="27940" y="176530"/>
                      <a:pt x="30480" y="168910"/>
                      <a:pt x="39370" y="157480"/>
                    </a:cubicBezTo>
                    <a:cubicBezTo>
                      <a:pt x="49530" y="143510"/>
                      <a:pt x="72390" y="128270"/>
                      <a:pt x="90170" y="123190"/>
                    </a:cubicBezTo>
                    <a:cubicBezTo>
                      <a:pt x="102870" y="118110"/>
                      <a:pt x="116840" y="118110"/>
                      <a:pt x="130810" y="123190"/>
                    </a:cubicBezTo>
                    <a:cubicBezTo>
                      <a:pt x="147320" y="128270"/>
                      <a:pt x="170180" y="142240"/>
                      <a:pt x="181610" y="157480"/>
                    </a:cubicBezTo>
                    <a:cubicBezTo>
                      <a:pt x="193040" y="172720"/>
                      <a:pt x="195580" y="193040"/>
                      <a:pt x="196850" y="217170"/>
                    </a:cubicBezTo>
                    <a:cubicBezTo>
                      <a:pt x="196850" y="255270"/>
                      <a:pt x="177800" y="332740"/>
                      <a:pt x="163830" y="363220"/>
                    </a:cubicBezTo>
                    <a:cubicBezTo>
                      <a:pt x="157480" y="378460"/>
                      <a:pt x="149860" y="387350"/>
                      <a:pt x="139700" y="394970"/>
                    </a:cubicBezTo>
                    <a:cubicBezTo>
                      <a:pt x="129540" y="403860"/>
                      <a:pt x="116840" y="410210"/>
                      <a:pt x="102870" y="412750"/>
                    </a:cubicBezTo>
                    <a:cubicBezTo>
                      <a:pt x="85090" y="415290"/>
                      <a:pt x="59690" y="411480"/>
                      <a:pt x="43180" y="402590"/>
                    </a:cubicBezTo>
                    <a:cubicBezTo>
                      <a:pt x="26670" y="392430"/>
                      <a:pt x="11430" y="372110"/>
                      <a:pt x="5080" y="355600"/>
                    </a:cubicBezTo>
                    <a:cubicBezTo>
                      <a:pt x="0" y="342900"/>
                      <a:pt x="2540" y="314960"/>
                      <a:pt x="2540" y="314960"/>
                    </a:cubicBezTo>
                  </a:path>
                </a:pathLst>
              </a:custGeom>
              <a:solidFill>
                <a:srgbClr val="FFFFFF"/>
              </a:solidFill>
              <a:ln cap="sq">
                <a:noFill/>
                <a:prstDash val="solid"/>
                <a:miter/>
              </a:ln>
            </p:spPr>
          </p:sp>
        </p:grpSp>
        <p:grpSp>
          <p:nvGrpSpPr>
            <p:cNvPr name="Group 71" id="71"/>
            <p:cNvGrpSpPr/>
            <p:nvPr/>
          </p:nvGrpSpPr>
          <p:grpSpPr>
            <a:xfrm rot="0">
              <a:off x="96789" y="2279036"/>
              <a:ext cx="223429" cy="411580"/>
              <a:chOff x="0" y="0"/>
              <a:chExt cx="313690" cy="577850"/>
            </a:xfrm>
          </p:grpSpPr>
          <p:sp>
            <p:nvSpPr>
              <p:cNvPr name="Freeform 72" id="72"/>
              <p:cNvSpPr/>
              <p:nvPr/>
            </p:nvSpPr>
            <p:spPr>
              <a:xfrm flipH="false" flipV="false" rot="0">
                <a:off x="36830" y="49530"/>
                <a:ext cx="233680" cy="478790"/>
              </a:xfrm>
              <a:custGeom>
                <a:avLst/>
                <a:gdLst/>
                <a:ahLst/>
                <a:cxnLst/>
                <a:rect r="r" b="b" t="t" l="l"/>
                <a:pathLst>
                  <a:path h="478790" w="233680">
                    <a:moveTo>
                      <a:pt x="222250" y="191770"/>
                    </a:moveTo>
                    <a:cubicBezTo>
                      <a:pt x="208280" y="448310"/>
                      <a:pt x="198120" y="454660"/>
                      <a:pt x="186690" y="462280"/>
                    </a:cubicBezTo>
                    <a:cubicBezTo>
                      <a:pt x="176530" y="469900"/>
                      <a:pt x="161290" y="476250"/>
                      <a:pt x="148590" y="477520"/>
                    </a:cubicBezTo>
                    <a:cubicBezTo>
                      <a:pt x="134620" y="478790"/>
                      <a:pt x="119380" y="477520"/>
                      <a:pt x="106680" y="472440"/>
                    </a:cubicBezTo>
                    <a:cubicBezTo>
                      <a:pt x="93980" y="467360"/>
                      <a:pt x="81280" y="458470"/>
                      <a:pt x="72390" y="448310"/>
                    </a:cubicBezTo>
                    <a:cubicBezTo>
                      <a:pt x="63500" y="438150"/>
                      <a:pt x="58420" y="430530"/>
                      <a:pt x="53340" y="411480"/>
                    </a:cubicBezTo>
                    <a:cubicBezTo>
                      <a:pt x="35560" y="358140"/>
                      <a:pt x="10160" y="143510"/>
                      <a:pt x="15240" y="86360"/>
                    </a:cubicBezTo>
                    <a:cubicBezTo>
                      <a:pt x="17780" y="66040"/>
                      <a:pt x="21590" y="57150"/>
                      <a:pt x="27940" y="45720"/>
                    </a:cubicBezTo>
                    <a:cubicBezTo>
                      <a:pt x="35560" y="33020"/>
                      <a:pt x="46990" y="21590"/>
                      <a:pt x="58420" y="13970"/>
                    </a:cubicBezTo>
                    <a:cubicBezTo>
                      <a:pt x="71120" y="7620"/>
                      <a:pt x="86360" y="2540"/>
                      <a:pt x="100330" y="1270"/>
                    </a:cubicBezTo>
                    <a:cubicBezTo>
                      <a:pt x="114300" y="0"/>
                      <a:pt x="129540" y="1270"/>
                      <a:pt x="142240" y="8890"/>
                    </a:cubicBezTo>
                    <a:cubicBezTo>
                      <a:pt x="158750" y="17780"/>
                      <a:pt x="177800" y="29210"/>
                      <a:pt x="187960" y="53340"/>
                    </a:cubicBezTo>
                    <a:cubicBezTo>
                      <a:pt x="210820" y="104140"/>
                      <a:pt x="204470" y="266700"/>
                      <a:pt x="196850" y="322580"/>
                    </a:cubicBezTo>
                    <a:cubicBezTo>
                      <a:pt x="193040" y="347980"/>
                      <a:pt x="189230" y="363220"/>
                      <a:pt x="177800" y="377190"/>
                    </a:cubicBezTo>
                    <a:cubicBezTo>
                      <a:pt x="166370" y="392430"/>
                      <a:pt x="147320" y="405130"/>
                      <a:pt x="129540" y="410210"/>
                    </a:cubicBezTo>
                    <a:cubicBezTo>
                      <a:pt x="111760" y="415290"/>
                      <a:pt x="87630" y="414020"/>
                      <a:pt x="71120" y="407670"/>
                    </a:cubicBezTo>
                    <a:cubicBezTo>
                      <a:pt x="53340" y="400050"/>
                      <a:pt x="35560" y="387350"/>
                      <a:pt x="26670" y="369570"/>
                    </a:cubicBezTo>
                    <a:cubicBezTo>
                      <a:pt x="16510" y="347980"/>
                      <a:pt x="11430" y="307340"/>
                      <a:pt x="21590" y="284480"/>
                    </a:cubicBezTo>
                    <a:cubicBezTo>
                      <a:pt x="33020" y="261620"/>
                      <a:pt x="64770" y="236220"/>
                      <a:pt x="90170" y="232410"/>
                    </a:cubicBezTo>
                    <a:cubicBezTo>
                      <a:pt x="115570" y="227330"/>
                      <a:pt x="153670" y="241300"/>
                      <a:pt x="171450" y="259080"/>
                    </a:cubicBezTo>
                    <a:cubicBezTo>
                      <a:pt x="189230" y="278130"/>
                      <a:pt x="198120" y="318770"/>
                      <a:pt x="194310" y="341630"/>
                    </a:cubicBezTo>
                    <a:cubicBezTo>
                      <a:pt x="191770" y="361950"/>
                      <a:pt x="177800" y="379730"/>
                      <a:pt x="163830" y="392430"/>
                    </a:cubicBezTo>
                    <a:cubicBezTo>
                      <a:pt x="149860" y="403860"/>
                      <a:pt x="128270" y="412750"/>
                      <a:pt x="110490" y="414020"/>
                    </a:cubicBezTo>
                    <a:cubicBezTo>
                      <a:pt x="91440" y="415290"/>
                      <a:pt x="68580" y="410210"/>
                      <a:pt x="53340" y="398780"/>
                    </a:cubicBezTo>
                    <a:cubicBezTo>
                      <a:pt x="35560" y="383540"/>
                      <a:pt x="21590" y="355600"/>
                      <a:pt x="13970" y="322580"/>
                    </a:cubicBezTo>
                    <a:cubicBezTo>
                      <a:pt x="0" y="266700"/>
                      <a:pt x="8890" y="133350"/>
                      <a:pt x="15240" y="86360"/>
                    </a:cubicBezTo>
                    <a:cubicBezTo>
                      <a:pt x="19050" y="67310"/>
                      <a:pt x="21590" y="57150"/>
                      <a:pt x="27940" y="45720"/>
                    </a:cubicBezTo>
                    <a:cubicBezTo>
                      <a:pt x="35560" y="33020"/>
                      <a:pt x="45720" y="21590"/>
                      <a:pt x="58420" y="13970"/>
                    </a:cubicBezTo>
                    <a:cubicBezTo>
                      <a:pt x="74930" y="6350"/>
                      <a:pt x="104140" y="0"/>
                      <a:pt x="121920" y="2540"/>
                    </a:cubicBezTo>
                    <a:cubicBezTo>
                      <a:pt x="137160" y="3810"/>
                      <a:pt x="149860" y="11430"/>
                      <a:pt x="161290" y="20320"/>
                    </a:cubicBezTo>
                    <a:cubicBezTo>
                      <a:pt x="172720" y="29210"/>
                      <a:pt x="180340" y="35560"/>
                      <a:pt x="187960" y="53340"/>
                    </a:cubicBezTo>
                    <a:cubicBezTo>
                      <a:pt x="209550" y="106680"/>
                      <a:pt x="233680" y="325120"/>
                      <a:pt x="224790" y="391160"/>
                    </a:cubicBezTo>
                    <a:cubicBezTo>
                      <a:pt x="220980" y="419100"/>
                      <a:pt x="213360" y="434340"/>
                      <a:pt x="203200" y="448310"/>
                    </a:cubicBezTo>
                    <a:cubicBezTo>
                      <a:pt x="194310" y="459740"/>
                      <a:pt x="182880" y="468630"/>
                      <a:pt x="168910" y="472440"/>
                    </a:cubicBezTo>
                    <a:cubicBezTo>
                      <a:pt x="151130" y="477520"/>
                      <a:pt x="123190" y="477520"/>
                      <a:pt x="106680" y="472440"/>
                    </a:cubicBezTo>
                    <a:cubicBezTo>
                      <a:pt x="92710" y="468630"/>
                      <a:pt x="81280" y="459740"/>
                      <a:pt x="72390" y="448310"/>
                    </a:cubicBezTo>
                    <a:cubicBezTo>
                      <a:pt x="60960" y="434340"/>
                      <a:pt x="54610" y="417830"/>
                      <a:pt x="50800" y="391160"/>
                    </a:cubicBezTo>
                    <a:cubicBezTo>
                      <a:pt x="41910" y="339090"/>
                      <a:pt x="40640" y="196850"/>
                      <a:pt x="62230" y="152400"/>
                    </a:cubicBezTo>
                    <a:cubicBezTo>
                      <a:pt x="72390" y="130810"/>
                      <a:pt x="90170" y="119380"/>
                      <a:pt x="107950" y="113030"/>
                    </a:cubicBezTo>
                    <a:cubicBezTo>
                      <a:pt x="124460" y="105410"/>
                      <a:pt x="151130" y="107950"/>
                      <a:pt x="167640" y="113030"/>
                    </a:cubicBezTo>
                    <a:cubicBezTo>
                      <a:pt x="181610" y="116840"/>
                      <a:pt x="191770" y="124460"/>
                      <a:pt x="200660" y="135890"/>
                    </a:cubicBezTo>
                    <a:cubicBezTo>
                      <a:pt x="212090" y="149860"/>
                      <a:pt x="222250" y="191770"/>
                      <a:pt x="222250" y="191770"/>
                    </a:cubicBezTo>
                  </a:path>
                </a:pathLst>
              </a:custGeom>
              <a:solidFill>
                <a:srgbClr val="FFFFFF"/>
              </a:solidFill>
              <a:ln cap="sq">
                <a:noFill/>
                <a:prstDash val="solid"/>
                <a:miter/>
              </a:ln>
            </p:spPr>
          </p:sp>
        </p:grpSp>
        <p:grpSp>
          <p:nvGrpSpPr>
            <p:cNvPr name="Group 73" id="73"/>
            <p:cNvGrpSpPr/>
            <p:nvPr/>
          </p:nvGrpSpPr>
          <p:grpSpPr>
            <a:xfrm rot="0">
              <a:off x="2534610" y="592914"/>
              <a:ext cx="232475" cy="356401"/>
              <a:chOff x="0" y="0"/>
              <a:chExt cx="326390" cy="500380"/>
            </a:xfrm>
          </p:grpSpPr>
          <p:sp>
            <p:nvSpPr>
              <p:cNvPr name="Freeform 74" id="74"/>
              <p:cNvSpPr/>
              <p:nvPr/>
            </p:nvSpPr>
            <p:spPr>
              <a:xfrm flipH="false" flipV="false" rot="0">
                <a:off x="38100" y="48260"/>
                <a:ext cx="256540" cy="402590"/>
              </a:xfrm>
              <a:custGeom>
                <a:avLst/>
                <a:gdLst/>
                <a:ahLst/>
                <a:cxnLst/>
                <a:rect r="r" b="b" t="t" l="l"/>
                <a:pathLst>
                  <a:path h="402590" w="256540">
                    <a:moveTo>
                      <a:pt x="233680" y="72390"/>
                    </a:moveTo>
                    <a:cubicBezTo>
                      <a:pt x="234950" y="273050"/>
                      <a:pt x="231140" y="283210"/>
                      <a:pt x="224790" y="293370"/>
                    </a:cubicBezTo>
                    <a:cubicBezTo>
                      <a:pt x="217170" y="304800"/>
                      <a:pt x="207010" y="316230"/>
                      <a:pt x="194310" y="322580"/>
                    </a:cubicBezTo>
                    <a:cubicBezTo>
                      <a:pt x="179070" y="330200"/>
                      <a:pt x="152400" y="336550"/>
                      <a:pt x="134620" y="332740"/>
                    </a:cubicBezTo>
                    <a:cubicBezTo>
                      <a:pt x="115570" y="328930"/>
                      <a:pt x="93980" y="313690"/>
                      <a:pt x="82550" y="299720"/>
                    </a:cubicBezTo>
                    <a:cubicBezTo>
                      <a:pt x="72390" y="289560"/>
                      <a:pt x="69850" y="278130"/>
                      <a:pt x="66040" y="261620"/>
                    </a:cubicBezTo>
                    <a:cubicBezTo>
                      <a:pt x="59690" y="236220"/>
                      <a:pt x="44450" y="176530"/>
                      <a:pt x="63500" y="156210"/>
                    </a:cubicBezTo>
                    <a:cubicBezTo>
                      <a:pt x="83820" y="133350"/>
                      <a:pt x="180340" y="125730"/>
                      <a:pt x="203200" y="148590"/>
                    </a:cubicBezTo>
                    <a:cubicBezTo>
                      <a:pt x="228600" y="173990"/>
                      <a:pt x="201930" y="273050"/>
                      <a:pt x="193040" y="313690"/>
                    </a:cubicBezTo>
                    <a:cubicBezTo>
                      <a:pt x="186690" y="339090"/>
                      <a:pt x="180340" y="358140"/>
                      <a:pt x="166370" y="373380"/>
                    </a:cubicBezTo>
                    <a:cubicBezTo>
                      <a:pt x="152400" y="387350"/>
                      <a:pt x="127000" y="397510"/>
                      <a:pt x="109220" y="400050"/>
                    </a:cubicBezTo>
                    <a:cubicBezTo>
                      <a:pt x="93980" y="402590"/>
                      <a:pt x="78740" y="398780"/>
                      <a:pt x="66040" y="392430"/>
                    </a:cubicBezTo>
                    <a:cubicBezTo>
                      <a:pt x="53340" y="387350"/>
                      <a:pt x="40640" y="377190"/>
                      <a:pt x="31750" y="367030"/>
                    </a:cubicBezTo>
                    <a:cubicBezTo>
                      <a:pt x="22860" y="355600"/>
                      <a:pt x="16510" y="345440"/>
                      <a:pt x="12700" y="327660"/>
                    </a:cubicBezTo>
                    <a:cubicBezTo>
                      <a:pt x="6350" y="295910"/>
                      <a:pt x="0" y="220980"/>
                      <a:pt x="15240" y="186690"/>
                    </a:cubicBezTo>
                    <a:cubicBezTo>
                      <a:pt x="26670" y="158750"/>
                      <a:pt x="53340" y="134620"/>
                      <a:pt x="77470" y="127000"/>
                    </a:cubicBezTo>
                    <a:cubicBezTo>
                      <a:pt x="101600" y="120650"/>
                      <a:pt x="140970" y="132080"/>
                      <a:pt x="160020" y="146050"/>
                    </a:cubicBezTo>
                    <a:cubicBezTo>
                      <a:pt x="176530" y="157480"/>
                      <a:pt x="186690" y="177800"/>
                      <a:pt x="190500" y="195580"/>
                    </a:cubicBezTo>
                    <a:cubicBezTo>
                      <a:pt x="194310" y="213360"/>
                      <a:pt x="191770" y="236220"/>
                      <a:pt x="184150" y="252730"/>
                    </a:cubicBezTo>
                    <a:cubicBezTo>
                      <a:pt x="176530" y="270510"/>
                      <a:pt x="160020" y="287020"/>
                      <a:pt x="144780" y="295910"/>
                    </a:cubicBezTo>
                    <a:cubicBezTo>
                      <a:pt x="128270" y="303530"/>
                      <a:pt x="105410" y="309880"/>
                      <a:pt x="86360" y="304800"/>
                    </a:cubicBezTo>
                    <a:cubicBezTo>
                      <a:pt x="63500" y="299720"/>
                      <a:pt x="29210" y="275590"/>
                      <a:pt x="19050" y="254000"/>
                    </a:cubicBezTo>
                    <a:cubicBezTo>
                      <a:pt x="8890" y="231140"/>
                      <a:pt x="12700" y="189230"/>
                      <a:pt x="24130" y="168910"/>
                    </a:cubicBezTo>
                    <a:cubicBezTo>
                      <a:pt x="31750" y="151130"/>
                      <a:pt x="50800" y="137160"/>
                      <a:pt x="67310" y="130810"/>
                    </a:cubicBezTo>
                    <a:cubicBezTo>
                      <a:pt x="85090" y="124460"/>
                      <a:pt x="107950" y="120650"/>
                      <a:pt x="125730" y="127000"/>
                    </a:cubicBezTo>
                    <a:cubicBezTo>
                      <a:pt x="147320" y="135890"/>
                      <a:pt x="175260" y="160020"/>
                      <a:pt x="187960" y="185420"/>
                    </a:cubicBezTo>
                    <a:cubicBezTo>
                      <a:pt x="201930" y="218440"/>
                      <a:pt x="199390" y="280670"/>
                      <a:pt x="193040" y="313690"/>
                    </a:cubicBezTo>
                    <a:cubicBezTo>
                      <a:pt x="187960" y="337820"/>
                      <a:pt x="179070" y="359410"/>
                      <a:pt x="166370" y="373380"/>
                    </a:cubicBezTo>
                    <a:cubicBezTo>
                      <a:pt x="157480" y="384810"/>
                      <a:pt x="143510" y="391160"/>
                      <a:pt x="129540" y="396240"/>
                    </a:cubicBezTo>
                    <a:cubicBezTo>
                      <a:pt x="116840" y="400050"/>
                      <a:pt x="100330" y="401320"/>
                      <a:pt x="86360" y="398780"/>
                    </a:cubicBezTo>
                    <a:cubicBezTo>
                      <a:pt x="73660" y="396240"/>
                      <a:pt x="58420" y="389890"/>
                      <a:pt x="46990" y="382270"/>
                    </a:cubicBezTo>
                    <a:cubicBezTo>
                      <a:pt x="35560" y="373380"/>
                      <a:pt x="25400" y="364490"/>
                      <a:pt x="20320" y="347980"/>
                    </a:cubicBezTo>
                    <a:cubicBezTo>
                      <a:pt x="10160" y="322580"/>
                      <a:pt x="12700" y="274320"/>
                      <a:pt x="15240" y="236220"/>
                    </a:cubicBezTo>
                    <a:cubicBezTo>
                      <a:pt x="17780" y="195580"/>
                      <a:pt x="22860" y="147320"/>
                      <a:pt x="34290" y="111760"/>
                    </a:cubicBezTo>
                    <a:cubicBezTo>
                      <a:pt x="45720" y="81280"/>
                      <a:pt x="53340" y="43180"/>
                      <a:pt x="78740" y="31750"/>
                    </a:cubicBezTo>
                    <a:cubicBezTo>
                      <a:pt x="110490" y="17780"/>
                      <a:pt x="198120" y="38100"/>
                      <a:pt x="226060" y="71120"/>
                    </a:cubicBezTo>
                    <a:cubicBezTo>
                      <a:pt x="256540" y="107950"/>
                      <a:pt x="245110" y="212090"/>
                      <a:pt x="237490" y="255270"/>
                    </a:cubicBezTo>
                    <a:cubicBezTo>
                      <a:pt x="232410" y="279400"/>
                      <a:pt x="223520" y="297180"/>
                      <a:pt x="210820" y="309880"/>
                    </a:cubicBezTo>
                    <a:cubicBezTo>
                      <a:pt x="200660" y="321310"/>
                      <a:pt x="189230" y="327660"/>
                      <a:pt x="175260" y="330200"/>
                    </a:cubicBezTo>
                    <a:cubicBezTo>
                      <a:pt x="158750" y="335280"/>
                      <a:pt x="132080" y="334010"/>
                      <a:pt x="114300" y="326390"/>
                    </a:cubicBezTo>
                    <a:cubicBezTo>
                      <a:pt x="96520" y="317500"/>
                      <a:pt x="81280" y="304800"/>
                      <a:pt x="71120" y="281940"/>
                    </a:cubicBezTo>
                    <a:cubicBezTo>
                      <a:pt x="53340" y="237490"/>
                      <a:pt x="54610" y="101600"/>
                      <a:pt x="71120" y="55880"/>
                    </a:cubicBezTo>
                    <a:cubicBezTo>
                      <a:pt x="78740" y="33020"/>
                      <a:pt x="92710" y="20320"/>
                      <a:pt x="109220" y="10160"/>
                    </a:cubicBezTo>
                    <a:cubicBezTo>
                      <a:pt x="125730" y="1270"/>
                      <a:pt x="152400" y="0"/>
                      <a:pt x="168910" y="2540"/>
                    </a:cubicBezTo>
                    <a:cubicBezTo>
                      <a:pt x="182880" y="5080"/>
                      <a:pt x="195580" y="10160"/>
                      <a:pt x="205740" y="20320"/>
                    </a:cubicBezTo>
                    <a:cubicBezTo>
                      <a:pt x="217170" y="31750"/>
                      <a:pt x="233680" y="72390"/>
                      <a:pt x="233680" y="72390"/>
                    </a:cubicBezTo>
                  </a:path>
                </a:pathLst>
              </a:custGeom>
              <a:solidFill>
                <a:srgbClr val="FFFFFF"/>
              </a:solidFill>
              <a:ln cap="sq">
                <a:noFill/>
                <a:prstDash val="solid"/>
                <a:miter/>
              </a:ln>
            </p:spPr>
          </p:sp>
        </p:grpSp>
      </p:grpSp>
      <p:sp>
        <p:nvSpPr>
          <p:cNvPr name="TextBox 75" id="75"/>
          <p:cNvSpPr txBox="true"/>
          <p:nvPr/>
        </p:nvSpPr>
        <p:spPr>
          <a:xfrm rot="0">
            <a:off x="420124" y="2990523"/>
            <a:ext cx="3412284" cy="727414"/>
          </a:xfrm>
          <a:prstGeom prst="rect">
            <a:avLst/>
          </a:prstGeom>
        </p:spPr>
        <p:txBody>
          <a:bodyPr anchor="t" rtlCol="false" tIns="0" lIns="0" bIns="0" rIns="0">
            <a:spAutoFit/>
          </a:bodyPr>
          <a:lstStyle/>
          <a:p>
            <a:pPr algn="ctr">
              <a:lnSpc>
                <a:spcPts val="5983"/>
              </a:lnSpc>
            </a:pPr>
            <a:r>
              <a:rPr lang="en-US" sz="4273" b="true">
                <a:solidFill>
                  <a:srgbClr val="489C78"/>
                </a:solidFill>
                <a:latin typeface="Open Sans Bold"/>
                <a:ea typeface="Open Sans Bold"/>
                <a:cs typeface="Open Sans Bold"/>
                <a:sym typeface="Open Sans Bold"/>
              </a:rPr>
              <a:t>Fotocatálisis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381259"/>
            <a:ext cx="18288000" cy="8905741"/>
            <a:chOff x="0" y="0"/>
            <a:chExt cx="24384000" cy="11874321"/>
          </a:xfrm>
        </p:grpSpPr>
        <p:pic>
          <p:nvPicPr>
            <p:cNvPr name="Picture 3" id="3"/>
            <p:cNvPicPr>
              <a:picLocks noChangeAspect="true"/>
            </p:cNvPicPr>
            <p:nvPr/>
          </p:nvPicPr>
          <p:blipFill>
            <a:blip r:embed="rId3"/>
            <a:srcRect l="10909" t="0" r="10909" b="0"/>
            <a:stretch>
              <a:fillRect/>
            </a:stretch>
          </p:blipFill>
          <p:spPr>
            <a:xfrm flipH="false" flipV="false">
              <a:off x="0" y="0"/>
              <a:ext cx="12128500" cy="11874321"/>
            </a:xfrm>
            <a:prstGeom prst="rect">
              <a:avLst/>
            </a:prstGeom>
          </p:spPr>
        </p:pic>
        <p:pic>
          <p:nvPicPr>
            <p:cNvPr name="Picture 4" id="4"/>
            <p:cNvPicPr>
              <a:picLocks noChangeAspect="true"/>
            </p:cNvPicPr>
            <p:nvPr/>
          </p:nvPicPr>
          <p:blipFill>
            <a:blip r:embed="rId4"/>
            <a:srcRect l="10909" t="0" r="10909" b="0"/>
            <a:stretch>
              <a:fillRect/>
            </a:stretch>
          </p:blipFill>
          <p:spPr>
            <a:xfrm flipH="false" flipV="false">
              <a:off x="12255500" y="0"/>
              <a:ext cx="12128500" cy="11874321"/>
            </a:xfrm>
            <a:prstGeom prst="rect">
              <a:avLst/>
            </a:prstGeom>
          </p:spPr>
        </p:pic>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949671"/>
            <a:ext cx="18288000" cy="8337329"/>
            <a:chOff x="0" y="0"/>
            <a:chExt cx="24384000" cy="11116439"/>
          </a:xfrm>
        </p:grpSpPr>
        <p:pic>
          <p:nvPicPr>
            <p:cNvPr name="Picture 3" id="3"/>
            <p:cNvPicPr>
              <a:picLocks noChangeAspect="true"/>
            </p:cNvPicPr>
            <p:nvPr/>
          </p:nvPicPr>
          <p:blipFill>
            <a:blip r:embed="rId3"/>
            <a:srcRect l="8244" t="0" r="8244" b="0"/>
            <a:stretch>
              <a:fillRect/>
            </a:stretch>
          </p:blipFill>
          <p:spPr>
            <a:xfrm flipH="false" flipV="false">
              <a:off x="0" y="0"/>
              <a:ext cx="12128500" cy="11116439"/>
            </a:xfrm>
            <a:prstGeom prst="rect">
              <a:avLst/>
            </a:prstGeom>
          </p:spPr>
        </p:pic>
        <p:pic>
          <p:nvPicPr>
            <p:cNvPr name="Picture 4" id="4"/>
            <p:cNvPicPr>
              <a:picLocks noChangeAspect="true"/>
            </p:cNvPicPr>
            <p:nvPr/>
          </p:nvPicPr>
          <p:blipFill>
            <a:blip r:embed="rId4"/>
            <a:srcRect l="8244" t="0" r="8244" b="0"/>
            <a:stretch>
              <a:fillRect/>
            </a:stretch>
          </p:blipFill>
          <p:spPr>
            <a:xfrm flipH="false" flipV="false">
              <a:off x="12255500" y="0"/>
              <a:ext cx="12128500" cy="11116439"/>
            </a:xfrm>
            <a:prstGeom prst="rect">
              <a:avLst/>
            </a:prstGeom>
          </p:spPr>
        </p:pic>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40887" y="2626274"/>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DRX</a:t>
            </a:r>
          </a:p>
        </p:txBody>
      </p:sp>
      <p:grpSp>
        <p:nvGrpSpPr>
          <p:cNvPr name="Group 4" id="4"/>
          <p:cNvGrpSpPr/>
          <p:nvPr/>
        </p:nvGrpSpPr>
        <p:grpSpPr>
          <a:xfrm rot="0">
            <a:off x="17130090" y="9285559"/>
            <a:ext cx="1182935" cy="950487"/>
            <a:chOff x="0" y="0"/>
            <a:chExt cx="311555" cy="250334"/>
          </a:xfrm>
        </p:grpSpPr>
        <p:sp>
          <p:nvSpPr>
            <p:cNvPr name="Freeform 5" id="5"/>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6" id="6"/>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7" id="7"/>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21</a:t>
            </a:r>
          </a:p>
        </p:txBody>
      </p:sp>
      <p:pic>
        <p:nvPicPr>
          <p:cNvPr name="Picture 8" id="8">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040887" y="3841305"/>
            <a:ext cx="10523550" cy="5919497"/>
          </a:xfrm>
          <a:prstGeom prst="rect">
            <a:avLst/>
          </a:prstGeom>
        </p:spPr>
      </p:pic>
      <p:sp>
        <p:nvSpPr>
          <p:cNvPr name="TextBox 9" id="9"/>
          <p:cNvSpPr txBox="true"/>
          <p:nvPr/>
        </p:nvSpPr>
        <p:spPr>
          <a:xfrm rot="0">
            <a:off x="12075568" y="1755537"/>
            <a:ext cx="5681015" cy="7280685"/>
          </a:xfrm>
          <a:prstGeom prst="rect">
            <a:avLst/>
          </a:prstGeom>
        </p:spPr>
        <p:txBody>
          <a:bodyPr anchor="t" rtlCol="false" tIns="0" lIns="0" bIns="0" rIns="0">
            <a:spAutoFit/>
          </a:bodyPr>
          <a:lstStyle/>
          <a:p>
            <a:pPr algn="ctr">
              <a:lnSpc>
                <a:spcPts val="4480"/>
              </a:lnSpc>
            </a:pPr>
            <a:r>
              <a:rPr lang="en-US" sz="3200" b="true">
                <a:solidFill>
                  <a:srgbClr val="363434"/>
                </a:solidFill>
                <a:latin typeface="Glacial Indifference Bold"/>
                <a:ea typeface="Glacial Indifference Bold"/>
                <a:cs typeface="Glacial Indifference Bold"/>
                <a:sym typeface="Glacial Indifference Bold"/>
              </a:rPr>
              <a:t>Difractómetro de rayos X Bruker D8 Advance LinxEye</a:t>
            </a:r>
          </a:p>
          <a:p>
            <a:pPr algn="ctr">
              <a:lnSpc>
                <a:spcPts val="4480"/>
              </a:lnSpc>
            </a:pPr>
          </a:p>
          <a:p>
            <a:pPr algn="ctr">
              <a:lnSpc>
                <a:spcPts val="4480"/>
              </a:lnSpc>
            </a:pPr>
            <a:r>
              <a:rPr lang="en-US" sz="3200">
                <a:solidFill>
                  <a:srgbClr val="363434"/>
                </a:solidFill>
                <a:latin typeface="Glacial Indifference"/>
                <a:ea typeface="Glacial Indifference"/>
                <a:cs typeface="Glacial Indifference"/>
                <a:sym typeface="Glacial Indifference"/>
              </a:rPr>
              <a:t>2θ de 5° a 80°, 30 kV, 25 mA, 0.03°/paso, 0.3 s/paso)</a:t>
            </a:r>
          </a:p>
          <a:p>
            <a:pPr algn="ctr">
              <a:lnSpc>
                <a:spcPts val="4480"/>
              </a:lnSpc>
            </a:pPr>
          </a:p>
          <a:p>
            <a:pPr algn="ctr">
              <a:lnSpc>
                <a:spcPts val="4480"/>
              </a:lnSpc>
            </a:pPr>
            <a:r>
              <a:rPr lang="en-US" sz="3200">
                <a:solidFill>
                  <a:srgbClr val="363434"/>
                </a:solidFill>
                <a:latin typeface="Glacial Indifference"/>
                <a:ea typeface="Glacial Indifference"/>
                <a:cs typeface="Glacial Indifference"/>
                <a:sym typeface="Glacial Indifference"/>
              </a:rPr>
              <a:t>Fuente de rayos X: Tubo de descarga con ánodo de cobre (Kα1 = 0.1540 Å).</a:t>
            </a:r>
          </a:p>
          <a:p>
            <a:pPr algn="ctr">
              <a:lnSpc>
                <a:spcPts val="4480"/>
              </a:lnSpc>
            </a:pPr>
            <a:r>
              <a:rPr lang="en-US" sz="3200">
                <a:solidFill>
                  <a:srgbClr val="363434"/>
                </a:solidFill>
                <a:latin typeface="Glacial Indifference"/>
                <a:ea typeface="Glacial Indifference"/>
                <a:cs typeface="Glacial Indifference"/>
                <a:sym typeface="Glacial Indifference"/>
              </a:rPr>
              <a:t>Detector: unidimensional (LinxEye fast speed) con área activa de 14 mm x 16 mm y eficiencia &gt;98%.</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40887" y="2626274"/>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DRX</a:t>
            </a:r>
          </a:p>
        </p:txBody>
      </p:sp>
      <p:grpSp>
        <p:nvGrpSpPr>
          <p:cNvPr name="Group 4" id="4"/>
          <p:cNvGrpSpPr/>
          <p:nvPr/>
        </p:nvGrpSpPr>
        <p:grpSpPr>
          <a:xfrm rot="0">
            <a:off x="17130090" y="9285559"/>
            <a:ext cx="1182935" cy="950487"/>
            <a:chOff x="0" y="0"/>
            <a:chExt cx="311555" cy="250334"/>
          </a:xfrm>
        </p:grpSpPr>
        <p:sp>
          <p:nvSpPr>
            <p:cNvPr name="Freeform 5" id="5"/>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6" id="6"/>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7" id="7"/>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22</a:t>
            </a:r>
          </a:p>
        </p:txBody>
      </p:sp>
      <p:pic>
        <p:nvPicPr>
          <p:cNvPr name="Picture 8" id="8">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040887" y="3841305"/>
            <a:ext cx="10523550" cy="5919497"/>
          </a:xfrm>
          <a:prstGeom prst="rect">
            <a:avLst/>
          </a:prstGeom>
        </p:spPr>
      </p:pic>
      <p:sp>
        <p:nvSpPr>
          <p:cNvPr name="TextBox 9" id="9"/>
          <p:cNvSpPr txBox="true"/>
          <p:nvPr/>
        </p:nvSpPr>
        <p:spPr>
          <a:xfrm rot="0">
            <a:off x="12040542" y="3784155"/>
            <a:ext cx="5681015" cy="3347720"/>
          </a:xfrm>
          <a:prstGeom prst="rect">
            <a:avLst/>
          </a:prstGeom>
        </p:spPr>
        <p:txBody>
          <a:bodyPr anchor="t" rtlCol="false" tIns="0" lIns="0" bIns="0" rIns="0">
            <a:spAutoFit/>
          </a:bodyPr>
          <a:lstStyle/>
          <a:p>
            <a:pPr algn="ctr">
              <a:lnSpc>
                <a:spcPts val="4480"/>
              </a:lnSpc>
            </a:pPr>
            <a:r>
              <a:rPr lang="en-US" sz="3200" b="true">
                <a:solidFill>
                  <a:srgbClr val="363434"/>
                </a:solidFill>
                <a:latin typeface="Glacial Indifference Bold"/>
                <a:ea typeface="Glacial Indifference Bold"/>
                <a:cs typeface="Glacial Indifference Bold"/>
                <a:sym typeface="Glacial Indifference Bold"/>
              </a:rPr>
              <a:t>Difractómetro de rayos X Bruker D8 Advance LinxEye</a:t>
            </a:r>
          </a:p>
          <a:p>
            <a:pPr algn="ctr">
              <a:lnSpc>
                <a:spcPts val="4480"/>
              </a:lnSpc>
            </a:pPr>
          </a:p>
          <a:p>
            <a:pPr algn="ctr">
              <a:lnSpc>
                <a:spcPts val="4480"/>
              </a:lnSpc>
            </a:pPr>
            <a:r>
              <a:rPr lang="en-US" sz="3200">
                <a:solidFill>
                  <a:srgbClr val="363434"/>
                </a:solidFill>
                <a:latin typeface="Glacial Indifference"/>
                <a:ea typeface="Glacial Indifference"/>
                <a:cs typeface="Glacial Indifference"/>
                <a:sym typeface="Glacial Indifference"/>
              </a:rPr>
              <a:t>2θ de 5° a 80°, 30 kV, 25 mA, 0.03°/paso, 0.3 s/paso)</a:t>
            </a:r>
          </a:p>
          <a:p>
            <a:pPr algn="ctr">
              <a:lnSpc>
                <a:spcPts val="4480"/>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6" id="6"/>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23</a:t>
            </a:r>
          </a:p>
        </p:txBody>
      </p:sp>
      <p:grpSp>
        <p:nvGrpSpPr>
          <p:cNvPr name="Group 7" id="7"/>
          <p:cNvGrpSpPr/>
          <p:nvPr/>
        </p:nvGrpSpPr>
        <p:grpSpPr>
          <a:xfrm rot="0">
            <a:off x="2907214" y="6623987"/>
            <a:ext cx="10629112" cy="2837705"/>
            <a:chOff x="0" y="0"/>
            <a:chExt cx="2388834" cy="637759"/>
          </a:xfrm>
        </p:grpSpPr>
        <p:sp>
          <p:nvSpPr>
            <p:cNvPr name="Freeform 8" id="8"/>
            <p:cNvSpPr/>
            <p:nvPr/>
          </p:nvSpPr>
          <p:spPr>
            <a:xfrm flipH="false" flipV="false" rot="0">
              <a:off x="0" y="0"/>
              <a:ext cx="2388834" cy="637759"/>
            </a:xfrm>
            <a:custGeom>
              <a:avLst/>
              <a:gdLst/>
              <a:ahLst/>
              <a:cxnLst/>
              <a:rect r="r" b="b" t="t" l="l"/>
              <a:pathLst>
                <a:path h="637759" w="2388834">
                  <a:moveTo>
                    <a:pt x="26950" y="0"/>
                  </a:moveTo>
                  <a:lnTo>
                    <a:pt x="2361885" y="0"/>
                  </a:lnTo>
                  <a:cubicBezTo>
                    <a:pt x="2369032" y="0"/>
                    <a:pt x="2375887" y="2839"/>
                    <a:pt x="2380941" y="7893"/>
                  </a:cubicBezTo>
                  <a:cubicBezTo>
                    <a:pt x="2385995" y="12947"/>
                    <a:pt x="2388834" y="19802"/>
                    <a:pt x="2388834" y="26950"/>
                  </a:cubicBezTo>
                  <a:lnTo>
                    <a:pt x="2388834" y="610809"/>
                  </a:lnTo>
                  <a:cubicBezTo>
                    <a:pt x="2388834" y="625693"/>
                    <a:pt x="2376768" y="637759"/>
                    <a:pt x="2361885" y="637759"/>
                  </a:cubicBezTo>
                  <a:lnTo>
                    <a:pt x="26950" y="637759"/>
                  </a:lnTo>
                  <a:cubicBezTo>
                    <a:pt x="19802" y="637759"/>
                    <a:pt x="12947" y="634919"/>
                    <a:pt x="7893" y="629865"/>
                  </a:cubicBezTo>
                  <a:cubicBezTo>
                    <a:pt x="2839" y="624811"/>
                    <a:pt x="0" y="617956"/>
                    <a:pt x="0" y="610809"/>
                  </a:cubicBezTo>
                  <a:lnTo>
                    <a:pt x="0" y="26950"/>
                  </a:lnTo>
                  <a:cubicBezTo>
                    <a:pt x="0" y="12066"/>
                    <a:pt x="12066" y="0"/>
                    <a:pt x="26950" y="0"/>
                  </a:cubicBezTo>
                  <a:close/>
                </a:path>
              </a:pathLst>
            </a:custGeom>
            <a:solidFill>
              <a:srgbClr val="AFA7A6">
                <a:alpha val="44706"/>
              </a:srgbClr>
            </a:solidFill>
          </p:spPr>
        </p:sp>
        <p:sp>
          <p:nvSpPr>
            <p:cNvPr name="TextBox 9" id="9"/>
            <p:cNvSpPr txBox="true"/>
            <p:nvPr/>
          </p:nvSpPr>
          <p:spPr>
            <a:xfrm>
              <a:off x="0" y="-19050"/>
              <a:ext cx="2388834" cy="656809"/>
            </a:xfrm>
            <a:prstGeom prst="rect">
              <a:avLst/>
            </a:prstGeom>
          </p:spPr>
          <p:txBody>
            <a:bodyPr anchor="ctr" rtlCol="false" tIns="50800" lIns="50800" bIns="50800" rIns="50800"/>
            <a:lstStyle/>
            <a:p>
              <a:pPr algn="ctr">
                <a:lnSpc>
                  <a:spcPts val="1563"/>
                </a:lnSpc>
              </a:pPr>
            </a:p>
          </p:txBody>
        </p:sp>
      </p:grpSp>
      <p:sp>
        <p:nvSpPr>
          <p:cNvPr name="Freeform 10" id="10"/>
          <p:cNvSpPr/>
          <p:nvPr/>
        </p:nvSpPr>
        <p:spPr>
          <a:xfrm flipH="false" flipV="false" rot="0">
            <a:off x="7661046" y="3744734"/>
            <a:ext cx="3454983" cy="1966461"/>
          </a:xfrm>
          <a:custGeom>
            <a:avLst/>
            <a:gdLst/>
            <a:ahLst/>
            <a:cxnLst/>
            <a:rect r="r" b="b" t="t" l="l"/>
            <a:pathLst>
              <a:path h="1966461" w="3454983">
                <a:moveTo>
                  <a:pt x="0" y="0"/>
                </a:moveTo>
                <a:lnTo>
                  <a:pt x="3454984" y="0"/>
                </a:lnTo>
                <a:lnTo>
                  <a:pt x="3454984" y="1966461"/>
                </a:lnTo>
                <a:lnTo>
                  <a:pt x="0" y="1966461"/>
                </a:lnTo>
                <a:lnTo>
                  <a:pt x="0" y="0"/>
                </a:lnTo>
                <a:close/>
              </a:path>
            </a:pathLst>
          </a:custGeom>
          <a:blipFill>
            <a:blip r:embed="rId3"/>
            <a:stretch>
              <a:fillRect l="0" t="0" r="0" b="0"/>
            </a:stretch>
          </a:blipFill>
        </p:spPr>
      </p:sp>
      <p:sp>
        <p:nvSpPr>
          <p:cNvPr name="AutoShape 11" id="11"/>
          <p:cNvSpPr/>
          <p:nvPr/>
        </p:nvSpPr>
        <p:spPr>
          <a:xfrm>
            <a:off x="7259746" y="4658000"/>
            <a:ext cx="714260" cy="0"/>
          </a:xfrm>
          <a:prstGeom prst="line">
            <a:avLst/>
          </a:prstGeom>
          <a:ln cap="flat" w="57150">
            <a:solidFill>
              <a:srgbClr val="D40B0B"/>
            </a:solidFill>
            <a:prstDash val="solid"/>
            <a:headEnd type="none" len="sm" w="sm"/>
            <a:tailEnd type="arrow" len="sm" w="med"/>
          </a:ln>
        </p:spPr>
      </p:sp>
      <p:sp>
        <p:nvSpPr>
          <p:cNvPr name="AutoShape 12" id="12"/>
          <p:cNvSpPr/>
          <p:nvPr/>
        </p:nvSpPr>
        <p:spPr>
          <a:xfrm>
            <a:off x="4602796" y="5909727"/>
            <a:ext cx="0" cy="714260"/>
          </a:xfrm>
          <a:prstGeom prst="line">
            <a:avLst/>
          </a:prstGeom>
          <a:ln cap="flat" w="57150">
            <a:solidFill>
              <a:srgbClr val="D40B0B"/>
            </a:solidFill>
            <a:prstDash val="solid"/>
            <a:headEnd type="none" len="sm" w="sm"/>
            <a:tailEnd type="arrow" len="sm" w="med"/>
          </a:ln>
        </p:spPr>
      </p:sp>
      <p:sp>
        <p:nvSpPr>
          <p:cNvPr name="AutoShape 13" id="13"/>
          <p:cNvSpPr/>
          <p:nvPr/>
        </p:nvSpPr>
        <p:spPr>
          <a:xfrm>
            <a:off x="11052431" y="4727965"/>
            <a:ext cx="714260" cy="0"/>
          </a:xfrm>
          <a:prstGeom prst="line">
            <a:avLst/>
          </a:prstGeom>
          <a:ln cap="flat" w="57150">
            <a:solidFill>
              <a:srgbClr val="D40B0B"/>
            </a:solidFill>
            <a:prstDash val="solid"/>
            <a:headEnd type="none" len="sm" w="sm"/>
            <a:tailEnd type="arrow" len="sm" w="med"/>
          </a:ln>
        </p:spPr>
      </p:sp>
      <p:sp>
        <p:nvSpPr>
          <p:cNvPr name="Freeform 14" id="14"/>
          <p:cNvSpPr/>
          <p:nvPr/>
        </p:nvSpPr>
        <p:spPr>
          <a:xfrm flipH="false" flipV="false" rot="0">
            <a:off x="2907214" y="3768196"/>
            <a:ext cx="4316992" cy="1942999"/>
          </a:xfrm>
          <a:custGeom>
            <a:avLst/>
            <a:gdLst/>
            <a:ahLst/>
            <a:cxnLst/>
            <a:rect r="r" b="b" t="t" l="l"/>
            <a:pathLst>
              <a:path h="1942999" w="4316992">
                <a:moveTo>
                  <a:pt x="0" y="0"/>
                </a:moveTo>
                <a:lnTo>
                  <a:pt x="4316992" y="0"/>
                </a:lnTo>
                <a:lnTo>
                  <a:pt x="4316992" y="1942999"/>
                </a:lnTo>
                <a:lnTo>
                  <a:pt x="0" y="1942999"/>
                </a:lnTo>
                <a:lnTo>
                  <a:pt x="0" y="0"/>
                </a:lnTo>
                <a:close/>
              </a:path>
            </a:pathLst>
          </a:custGeom>
          <a:blipFill>
            <a:blip r:embed="rId4"/>
            <a:stretch>
              <a:fillRect l="0" t="0" r="0" b="0"/>
            </a:stretch>
          </a:blipFill>
        </p:spPr>
      </p:sp>
      <p:sp>
        <p:nvSpPr>
          <p:cNvPr name="Freeform 15" id="15"/>
          <p:cNvSpPr/>
          <p:nvPr/>
        </p:nvSpPr>
        <p:spPr>
          <a:xfrm flipH="false" flipV="false" rot="0">
            <a:off x="2953439" y="6779524"/>
            <a:ext cx="10536661" cy="2392700"/>
          </a:xfrm>
          <a:custGeom>
            <a:avLst/>
            <a:gdLst/>
            <a:ahLst/>
            <a:cxnLst/>
            <a:rect r="r" b="b" t="t" l="l"/>
            <a:pathLst>
              <a:path h="2392700" w="10536661">
                <a:moveTo>
                  <a:pt x="0" y="0"/>
                </a:moveTo>
                <a:lnTo>
                  <a:pt x="10536661" y="0"/>
                </a:lnTo>
                <a:lnTo>
                  <a:pt x="10536661" y="2392700"/>
                </a:lnTo>
                <a:lnTo>
                  <a:pt x="0" y="2392700"/>
                </a:lnTo>
                <a:lnTo>
                  <a:pt x="0" y="0"/>
                </a:lnTo>
                <a:close/>
              </a:path>
            </a:pathLst>
          </a:custGeom>
          <a:blipFill>
            <a:blip r:embed="rId5"/>
            <a:stretch>
              <a:fillRect l="0" t="0" r="0" b="0"/>
            </a:stretch>
          </a:blipFill>
        </p:spPr>
      </p:sp>
      <p:sp>
        <p:nvSpPr>
          <p:cNvPr name="Freeform 16" id="16"/>
          <p:cNvSpPr/>
          <p:nvPr/>
        </p:nvSpPr>
        <p:spPr>
          <a:xfrm flipH="false" flipV="false" rot="0">
            <a:off x="2907214" y="7285780"/>
            <a:ext cx="1089131" cy="1089131"/>
          </a:xfrm>
          <a:custGeom>
            <a:avLst/>
            <a:gdLst/>
            <a:ahLst/>
            <a:cxnLst/>
            <a:rect r="r" b="b" t="t" l="l"/>
            <a:pathLst>
              <a:path h="1089131" w="1089131">
                <a:moveTo>
                  <a:pt x="0" y="0"/>
                </a:moveTo>
                <a:lnTo>
                  <a:pt x="1089131" y="0"/>
                </a:lnTo>
                <a:lnTo>
                  <a:pt x="1089131" y="1089131"/>
                </a:lnTo>
                <a:lnTo>
                  <a:pt x="0" y="1089131"/>
                </a:lnTo>
                <a:lnTo>
                  <a:pt x="0" y="0"/>
                </a:lnTo>
                <a:close/>
              </a:path>
            </a:pathLst>
          </a:custGeom>
          <a:blipFill>
            <a:blip r:embed="rId6"/>
            <a:stretch>
              <a:fillRect l="0" t="0" r="0" b="0"/>
            </a:stretch>
          </a:blipFill>
        </p:spPr>
      </p:sp>
      <p:sp>
        <p:nvSpPr>
          <p:cNvPr name="TextBox 17" id="17"/>
          <p:cNvSpPr txBox="true"/>
          <p:nvPr/>
        </p:nvSpPr>
        <p:spPr>
          <a:xfrm rot="0">
            <a:off x="9645440" y="7801771"/>
            <a:ext cx="1730216" cy="174103"/>
          </a:xfrm>
          <a:prstGeom prst="rect">
            <a:avLst/>
          </a:prstGeom>
        </p:spPr>
        <p:txBody>
          <a:bodyPr anchor="t" rtlCol="false" tIns="0" lIns="0" bIns="0" rIns="0">
            <a:spAutoFit/>
          </a:bodyPr>
          <a:lstStyle/>
          <a:p>
            <a:pPr algn="ctr">
              <a:lnSpc>
                <a:spcPts val="1416"/>
              </a:lnSpc>
            </a:pPr>
            <a:r>
              <a:rPr lang="en-US" sz="1011" b="true">
                <a:solidFill>
                  <a:srgbClr val="000000"/>
                </a:solidFill>
                <a:latin typeface="Open Sans Bold"/>
                <a:ea typeface="Open Sans Bold"/>
                <a:cs typeface="Open Sans Bold"/>
                <a:sym typeface="Open Sans Bold"/>
              </a:rPr>
              <a:t>Referencia</a:t>
            </a:r>
          </a:p>
        </p:txBody>
      </p:sp>
      <p:sp>
        <p:nvSpPr>
          <p:cNvPr name="TextBox 18" id="18"/>
          <p:cNvSpPr txBox="true"/>
          <p:nvPr/>
        </p:nvSpPr>
        <p:spPr>
          <a:xfrm rot="0">
            <a:off x="3020273" y="8346336"/>
            <a:ext cx="1730216" cy="174103"/>
          </a:xfrm>
          <a:prstGeom prst="rect">
            <a:avLst/>
          </a:prstGeom>
        </p:spPr>
        <p:txBody>
          <a:bodyPr anchor="t" rtlCol="false" tIns="0" lIns="0" bIns="0" rIns="0">
            <a:spAutoFit/>
          </a:bodyPr>
          <a:lstStyle/>
          <a:p>
            <a:pPr algn="ctr">
              <a:lnSpc>
                <a:spcPts val="1416"/>
              </a:lnSpc>
            </a:pPr>
            <a:r>
              <a:rPr lang="en-US" sz="1011" b="true">
                <a:solidFill>
                  <a:srgbClr val="000000"/>
                </a:solidFill>
                <a:latin typeface="Open Sans Bold"/>
                <a:ea typeface="Open Sans Bold"/>
                <a:cs typeface="Open Sans Bold"/>
                <a:sym typeface="Open Sans Bold"/>
              </a:rPr>
              <a:t>Fuente</a:t>
            </a:r>
          </a:p>
        </p:txBody>
      </p:sp>
      <p:sp>
        <p:nvSpPr>
          <p:cNvPr name="TextBox 19" id="19"/>
          <p:cNvSpPr txBox="true"/>
          <p:nvPr/>
        </p:nvSpPr>
        <p:spPr>
          <a:xfrm rot="0">
            <a:off x="6751768" y="7016941"/>
            <a:ext cx="1730216" cy="345332"/>
          </a:xfrm>
          <a:prstGeom prst="rect">
            <a:avLst/>
          </a:prstGeom>
        </p:spPr>
        <p:txBody>
          <a:bodyPr anchor="t" rtlCol="false" tIns="0" lIns="0" bIns="0" rIns="0">
            <a:spAutoFit/>
          </a:bodyPr>
          <a:lstStyle/>
          <a:p>
            <a:pPr algn="ctr">
              <a:lnSpc>
                <a:spcPts val="1416"/>
              </a:lnSpc>
            </a:pPr>
            <a:r>
              <a:rPr lang="en-US" sz="1011" b="true">
                <a:solidFill>
                  <a:srgbClr val="000000"/>
                </a:solidFill>
                <a:latin typeface="Open Sans Bold"/>
                <a:ea typeface="Open Sans Bold"/>
                <a:cs typeface="Open Sans Bold"/>
                <a:sym typeface="Open Sans Bold"/>
              </a:rPr>
              <a:t>Hendidura</a:t>
            </a:r>
          </a:p>
          <a:p>
            <a:pPr algn="ctr">
              <a:lnSpc>
                <a:spcPts val="1416"/>
              </a:lnSpc>
            </a:pPr>
            <a:r>
              <a:rPr lang="en-US" sz="1011" b="true">
                <a:solidFill>
                  <a:srgbClr val="000000"/>
                </a:solidFill>
                <a:latin typeface="Open Sans Bold"/>
                <a:ea typeface="Open Sans Bold"/>
                <a:cs typeface="Open Sans Bold"/>
                <a:sym typeface="Open Sans Bold"/>
              </a:rPr>
              <a:t>de salida</a:t>
            </a:r>
          </a:p>
        </p:txBody>
      </p:sp>
      <p:sp>
        <p:nvSpPr>
          <p:cNvPr name="TextBox 20" id="20"/>
          <p:cNvSpPr txBox="true"/>
          <p:nvPr/>
        </p:nvSpPr>
        <p:spPr>
          <a:xfrm rot="0">
            <a:off x="4044938" y="7098827"/>
            <a:ext cx="1730216" cy="345332"/>
          </a:xfrm>
          <a:prstGeom prst="rect">
            <a:avLst/>
          </a:prstGeom>
        </p:spPr>
        <p:txBody>
          <a:bodyPr anchor="t" rtlCol="false" tIns="0" lIns="0" bIns="0" rIns="0">
            <a:spAutoFit/>
          </a:bodyPr>
          <a:lstStyle/>
          <a:p>
            <a:pPr algn="ctr">
              <a:lnSpc>
                <a:spcPts val="1416"/>
              </a:lnSpc>
            </a:pPr>
            <a:r>
              <a:rPr lang="en-US" sz="1011" b="true">
                <a:solidFill>
                  <a:srgbClr val="000000"/>
                </a:solidFill>
                <a:latin typeface="Open Sans Bold"/>
                <a:ea typeface="Open Sans Bold"/>
                <a:cs typeface="Open Sans Bold"/>
                <a:sym typeface="Open Sans Bold"/>
              </a:rPr>
              <a:t>Hendidura</a:t>
            </a:r>
          </a:p>
          <a:p>
            <a:pPr algn="ctr">
              <a:lnSpc>
                <a:spcPts val="1416"/>
              </a:lnSpc>
            </a:pPr>
            <a:r>
              <a:rPr lang="en-US" sz="1011" b="true">
                <a:solidFill>
                  <a:srgbClr val="000000"/>
                </a:solidFill>
                <a:latin typeface="Open Sans Bold"/>
                <a:ea typeface="Open Sans Bold"/>
                <a:cs typeface="Open Sans Bold"/>
                <a:sym typeface="Open Sans Bold"/>
              </a:rPr>
              <a:t>de entrada</a:t>
            </a:r>
          </a:p>
        </p:txBody>
      </p:sp>
      <p:sp>
        <p:nvSpPr>
          <p:cNvPr name="TextBox 21" id="21"/>
          <p:cNvSpPr txBox="true"/>
          <p:nvPr/>
        </p:nvSpPr>
        <p:spPr>
          <a:xfrm rot="0">
            <a:off x="3451779" y="2942441"/>
            <a:ext cx="3498054" cy="735376"/>
          </a:xfrm>
          <a:prstGeom prst="rect">
            <a:avLst/>
          </a:prstGeom>
        </p:spPr>
        <p:txBody>
          <a:bodyPr anchor="t" rtlCol="false" tIns="0" lIns="0" bIns="0" rIns="0">
            <a:spAutoFit/>
          </a:bodyPr>
          <a:lstStyle/>
          <a:p>
            <a:pPr algn="ctr">
              <a:lnSpc>
                <a:spcPts val="1997"/>
              </a:lnSpc>
            </a:pPr>
            <a:r>
              <a:rPr lang="en-US" sz="1427" b="true">
                <a:solidFill>
                  <a:srgbClr val="000000"/>
                </a:solidFill>
                <a:latin typeface="Open Sans Bold"/>
                <a:ea typeface="Open Sans Bold"/>
                <a:cs typeface="Open Sans Bold"/>
                <a:sym typeface="Open Sans Bold"/>
              </a:rPr>
              <a:t>Espectrofotómetros de doble haz y solo monocromador: cubren un rango de medida desde 190 hasta 2.500 nm</a:t>
            </a:r>
          </a:p>
        </p:txBody>
      </p:sp>
      <p:sp>
        <p:nvSpPr>
          <p:cNvPr name="TextBox 22" id="22"/>
          <p:cNvSpPr txBox="true"/>
          <p:nvPr/>
        </p:nvSpPr>
        <p:spPr>
          <a:xfrm rot="0">
            <a:off x="4771119" y="5858100"/>
            <a:ext cx="1551191" cy="769889"/>
          </a:xfrm>
          <a:prstGeom prst="rect">
            <a:avLst/>
          </a:prstGeom>
        </p:spPr>
        <p:txBody>
          <a:bodyPr anchor="t" rtlCol="false" tIns="0" lIns="0" bIns="0" rIns="0">
            <a:spAutoFit/>
          </a:bodyPr>
          <a:lstStyle/>
          <a:p>
            <a:pPr algn="ctr">
              <a:lnSpc>
                <a:spcPts val="3103"/>
              </a:lnSpc>
            </a:pPr>
            <a:r>
              <a:rPr lang="en-US" sz="2216" b="true">
                <a:solidFill>
                  <a:srgbClr val="000000"/>
                </a:solidFill>
                <a:latin typeface="Open Sans Bold"/>
                <a:ea typeface="Open Sans Bold"/>
                <a:cs typeface="Open Sans Bold"/>
                <a:sym typeface="Open Sans Bold"/>
              </a:rPr>
              <a:t>Jasco V-670</a:t>
            </a:r>
          </a:p>
          <a:p>
            <a:pPr algn="ctr">
              <a:lnSpc>
                <a:spcPts val="3103"/>
              </a:lnSpc>
            </a:pPr>
          </a:p>
        </p:txBody>
      </p:sp>
      <p:sp>
        <p:nvSpPr>
          <p:cNvPr name="TextBox 23" id="23"/>
          <p:cNvSpPr txBox="true"/>
          <p:nvPr/>
        </p:nvSpPr>
        <p:spPr>
          <a:xfrm rot="0">
            <a:off x="8630682" y="3105464"/>
            <a:ext cx="1135211" cy="380602"/>
          </a:xfrm>
          <a:prstGeom prst="rect">
            <a:avLst/>
          </a:prstGeom>
        </p:spPr>
        <p:txBody>
          <a:bodyPr anchor="t" rtlCol="false" tIns="0" lIns="0" bIns="0" rIns="0">
            <a:spAutoFit/>
          </a:bodyPr>
          <a:lstStyle/>
          <a:p>
            <a:pPr algn="ctr">
              <a:lnSpc>
                <a:spcPts val="3103"/>
              </a:lnSpc>
            </a:pPr>
            <a:r>
              <a:rPr lang="en-US" sz="2216" b="true">
                <a:solidFill>
                  <a:srgbClr val="000000"/>
                </a:solidFill>
                <a:latin typeface="Open Sans Bold"/>
                <a:ea typeface="Open Sans Bold"/>
                <a:cs typeface="Open Sans Bold"/>
                <a:sym typeface="Open Sans Bold"/>
              </a:rPr>
              <a:t>Monitor</a:t>
            </a:r>
          </a:p>
        </p:txBody>
      </p:sp>
      <p:sp>
        <p:nvSpPr>
          <p:cNvPr name="TextBox 24" id="24"/>
          <p:cNvSpPr txBox="true"/>
          <p:nvPr/>
        </p:nvSpPr>
        <p:spPr>
          <a:xfrm rot="0">
            <a:off x="1121152" y="2096635"/>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UV-VIS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6" id="6"/>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24</a:t>
            </a:r>
          </a:p>
        </p:txBody>
      </p:sp>
      <p:sp>
        <p:nvSpPr>
          <p:cNvPr name="TextBox 7" id="7"/>
          <p:cNvSpPr txBox="true"/>
          <p:nvPr/>
        </p:nvSpPr>
        <p:spPr>
          <a:xfrm rot="0">
            <a:off x="1121152" y="2096635"/>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FTIR</a:t>
            </a:r>
          </a:p>
        </p:txBody>
      </p:sp>
      <p:sp>
        <p:nvSpPr>
          <p:cNvPr name="Freeform 8" id="8"/>
          <p:cNvSpPr/>
          <p:nvPr/>
        </p:nvSpPr>
        <p:spPr>
          <a:xfrm flipH="false" flipV="false" rot="0">
            <a:off x="1776714" y="3071544"/>
            <a:ext cx="8787750" cy="6090170"/>
          </a:xfrm>
          <a:custGeom>
            <a:avLst/>
            <a:gdLst/>
            <a:ahLst/>
            <a:cxnLst/>
            <a:rect r="r" b="b" t="t" l="l"/>
            <a:pathLst>
              <a:path h="6090170" w="8787750">
                <a:moveTo>
                  <a:pt x="0" y="0"/>
                </a:moveTo>
                <a:lnTo>
                  <a:pt x="8787750" y="0"/>
                </a:lnTo>
                <a:lnTo>
                  <a:pt x="8787750" y="6090170"/>
                </a:lnTo>
                <a:lnTo>
                  <a:pt x="0" y="6090170"/>
                </a:lnTo>
                <a:lnTo>
                  <a:pt x="0" y="0"/>
                </a:lnTo>
                <a:close/>
              </a:path>
            </a:pathLst>
          </a:custGeom>
          <a:blipFill>
            <a:blip r:embed="rId3"/>
            <a:stretch>
              <a:fillRect l="0" t="0" r="0" b="0"/>
            </a:stretch>
          </a:blipFill>
        </p:spPr>
      </p:sp>
      <p:sp>
        <p:nvSpPr>
          <p:cNvPr name="TextBox 9" id="9"/>
          <p:cNvSpPr txBox="true"/>
          <p:nvPr/>
        </p:nvSpPr>
        <p:spPr>
          <a:xfrm rot="0">
            <a:off x="12103666" y="4283664"/>
            <a:ext cx="5681015" cy="3909695"/>
          </a:xfrm>
          <a:prstGeom prst="rect">
            <a:avLst/>
          </a:prstGeom>
        </p:spPr>
        <p:txBody>
          <a:bodyPr anchor="t" rtlCol="false" tIns="0" lIns="0" bIns="0" rIns="0">
            <a:spAutoFit/>
          </a:bodyPr>
          <a:lstStyle/>
          <a:p>
            <a:pPr algn="ctr">
              <a:lnSpc>
                <a:spcPts val="4480"/>
              </a:lnSpc>
            </a:pPr>
            <a:r>
              <a:rPr lang="en-US" sz="3200" b="true">
                <a:solidFill>
                  <a:srgbClr val="363434"/>
                </a:solidFill>
                <a:latin typeface="Glacial Indifference Bold"/>
                <a:ea typeface="Glacial Indifference Bold"/>
                <a:cs typeface="Glacial Indifference Bold"/>
                <a:sym typeface="Glacial Indifference Bold"/>
              </a:rPr>
              <a:t>Nicolet-6700-FT-IR.</a:t>
            </a:r>
          </a:p>
          <a:p>
            <a:pPr algn="ctr">
              <a:lnSpc>
                <a:spcPts val="4480"/>
              </a:lnSpc>
            </a:pPr>
          </a:p>
          <a:p>
            <a:pPr algn="ctr">
              <a:lnSpc>
                <a:spcPts val="4480"/>
              </a:lnSpc>
            </a:pPr>
            <a:r>
              <a:rPr lang="en-US" sz="3200">
                <a:solidFill>
                  <a:srgbClr val="363434"/>
                </a:solidFill>
                <a:latin typeface="Glacial Indifference"/>
                <a:ea typeface="Glacial Indifference"/>
                <a:cs typeface="Glacial Indifference"/>
                <a:sym typeface="Glacial Indifference"/>
              </a:rPr>
              <a:t>El espectro FTIR, fue realizada en un espectrómetro Nicolet-6700-FT-IR. Y se consideraron valores de  longitud de onda de 4000 a 450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6" id="6"/>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25</a:t>
            </a:r>
          </a:p>
        </p:txBody>
      </p:sp>
      <p:sp>
        <p:nvSpPr>
          <p:cNvPr name="TextBox 7" id="7"/>
          <p:cNvSpPr txBox="true"/>
          <p:nvPr/>
        </p:nvSpPr>
        <p:spPr>
          <a:xfrm rot="0">
            <a:off x="1121152" y="2096635"/>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RAMAN</a:t>
            </a:r>
          </a:p>
        </p:txBody>
      </p:sp>
      <p:sp>
        <p:nvSpPr>
          <p:cNvPr name="TextBox 8" id="8"/>
          <p:cNvSpPr txBox="true"/>
          <p:nvPr/>
        </p:nvSpPr>
        <p:spPr>
          <a:xfrm rot="0">
            <a:off x="11726545" y="3412439"/>
            <a:ext cx="5915868" cy="3414497"/>
          </a:xfrm>
          <a:prstGeom prst="rect">
            <a:avLst/>
          </a:prstGeom>
        </p:spPr>
        <p:txBody>
          <a:bodyPr anchor="t" rtlCol="false" tIns="0" lIns="0" bIns="0" rIns="0">
            <a:spAutoFit/>
          </a:bodyPr>
          <a:lstStyle/>
          <a:p>
            <a:pPr algn="ctr">
              <a:lnSpc>
                <a:spcPts val="3424"/>
              </a:lnSpc>
            </a:pPr>
            <a:r>
              <a:rPr lang="en-US" sz="2445" b="true">
                <a:solidFill>
                  <a:srgbClr val="363434"/>
                </a:solidFill>
                <a:latin typeface="Glacial Indifference Bold"/>
                <a:ea typeface="Glacial Indifference Bold"/>
                <a:cs typeface="Glacial Indifference Bold"/>
                <a:sym typeface="Glacial Indifference Bold"/>
              </a:rPr>
              <a:t>Jobin Yvon T64000 Raman</a:t>
            </a:r>
          </a:p>
          <a:p>
            <a:pPr algn="ctr">
              <a:lnSpc>
                <a:spcPts val="3424"/>
              </a:lnSpc>
            </a:pPr>
          </a:p>
          <a:p>
            <a:pPr algn="ctr">
              <a:lnSpc>
                <a:spcPts val="3424"/>
              </a:lnSpc>
            </a:pPr>
            <a:r>
              <a:rPr lang="en-US" sz="2445">
                <a:solidFill>
                  <a:srgbClr val="363434"/>
                </a:solidFill>
                <a:latin typeface="Glacial Indifference"/>
                <a:ea typeface="Glacial Indifference"/>
                <a:cs typeface="Glacial Indifference"/>
                <a:sym typeface="Glacial Indifference"/>
              </a:rPr>
              <a:t>Rango espectral: 200 - 950 nm</a:t>
            </a:r>
          </a:p>
          <a:p>
            <a:pPr algn="ctr">
              <a:lnSpc>
                <a:spcPts val="3424"/>
              </a:lnSpc>
            </a:pPr>
            <a:r>
              <a:rPr lang="en-US" sz="2445">
                <a:solidFill>
                  <a:srgbClr val="363434"/>
                </a:solidFill>
                <a:latin typeface="Glacial Indifference"/>
                <a:ea typeface="Glacial Indifference"/>
                <a:cs typeface="Glacial Indifference"/>
                <a:sym typeface="Glacial Indifference"/>
              </a:rPr>
              <a:t>Precisión: ±1 cm-1 en el rango 450 - 850 nm</a:t>
            </a:r>
          </a:p>
          <a:p>
            <a:pPr algn="ctr">
              <a:lnSpc>
                <a:spcPts val="3424"/>
              </a:lnSpc>
            </a:pPr>
            <a:r>
              <a:rPr lang="en-US" sz="2445">
                <a:solidFill>
                  <a:srgbClr val="363434"/>
                </a:solidFill>
                <a:latin typeface="Glacial Indifference"/>
                <a:ea typeface="Glacial Indifference"/>
                <a:cs typeface="Glacial Indifference"/>
                <a:sym typeface="Glacial Indifference"/>
              </a:rPr>
              <a:t>Laser: verde</a:t>
            </a:r>
          </a:p>
          <a:p>
            <a:pPr algn="ctr">
              <a:lnSpc>
                <a:spcPts val="3424"/>
              </a:lnSpc>
            </a:pPr>
            <a:r>
              <a:rPr lang="en-US" sz="2445">
                <a:solidFill>
                  <a:srgbClr val="363434"/>
                </a:solidFill>
                <a:latin typeface="Glacial Indifference"/>
                <a:ea typeface="Glacial Indifference"/>
                <a:cs typeface="Glacial Indifference"/>
                <a:sym typeface="Glacial Indifference"/>
              </a:rPr>
              <a:t>Resolución: mejor que 2 píxeles del CCD, es decir, 2 cm-1 (para láser de 514,5 nm)</a:t>
            </a:r>
          </a:p>
          <a:p>
            <a:pPr algn="ctr">
              <a:lnSpc>
                <a:spcPts val="3424"/>
              </a:lnSpc>
            </a:pPr>
            <a:r>
              <a:rPr lang="en-US" sz="2445">
                <a:solidFill>
                  <a:srgbClr val="363434"/>
                </a:solidFill>
                <a:latin typeface="Glacial Indifference"/>
                <a:ea typeface="Glacial Indifference"/>
                <a:cs typeface="Glacial Indifference"/>
                <a:sym typeface="Glacial Indifference"/>
              </a:rPr>
              <a:t>Dispersión : 17,68 cm-1/nm (a 600 nm)</a:t>
            </a:r>
          </a:p>
        </p:txBody>
      </p:sp>
      <p:sp>
        <p:nvSpPr>
          <p:cNvPr name="Freeform 9" id="9"/>
          <p:cNvSpPr/>
          <p:nvPr/>
        </p:nvSpPr>
        <p:spPr>
          <a:xfrm flipH="false" flipV="false" rot="0">
            <a:off x="1121152" y="1986349"/>
            <a:ext cx="10261500" cy="7641309"/>
          </a:xfrm>
          <a:custGeom>
            <a:avLst/>
            <a:gdLst/>
            <a:ahLst/>
            <a:cxnLst/>
            <a:rect r="r" b="b" t="t" l="l"/>
            <a:pathLst>
              <a:path h="7641309" w="10261500">
                <a:moveTo>
                  <a:pt x="0" y="0"/>
                </a:moveTo>
                <a:lnTo>
                  <a:pt x="10261500" y="0"/>
                </a:lnTo>
                <a:lnTo>
                  <a:pt x="10261500" y="7641309"/>
                </a:lnTo>
                <a:lnTo>
                  <a:pt x="0" y="7641309"/>
                </a:lnTo>
                <a:lnTo>
                  <a:pt x="0" y="0"/>
                </a:lnTo>
                <a:close/>
              </a:path>
            </a:pathLst>
          </a:custGeom>
          <a:blipFill>
            <a:blip r:embed="rId3"/>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162541" y="2225957"/>
            <a:ext cx="6755226" cy="1644432"/>
          </a:xfrm>
          <a:custGeom>
            <a:avLst/>
            <a:gdLst/>
            <a:ahLst/>
            <a:cxnLst/>
            <a:rect r="r" b="b" t="t" l="l"/>
            <a:pathLst>
              <a:path h="1644432" w="6755226">
                <a:moveTo>
                  <a:pt x="0" y="0"/>
                </a:moveTo>
                <a:lnTo>
                  <a:pt x="6755226" y="0"/>
                </a:lnTo>
                <a:lnTo>
                  <a:pt x="6755226" y="1644432"/>
                </a:lnTo>
                <a:lnTo>
                  <a:pt x="0" y="1644432"/>
                </a:lnTo>
                <a:lnTo>
                  <a:pt x="0" y="0"/>
                </a:lnTo>
                <a:close/>
              </a:path>
            </a:pathLst>
          </a:custGeom>
          <a:blipFill>
            <a:blip r:embed="rId3"/>
            <a:stretch>
              <a:fillRect l="0" t="-73446" r="0" b="0"/>
            </a:stretch>
          </a:blipFill>
        </p:spPr>
      </p:sp>
      <p:sp>
        <p:nvSpPr>
          <p:cNvPr name="Freeform 4" id="4"/>
          <p:cNvSpPr/>
          <p:nvPr/>
        </p:nvSpPr>
        <p:spPr>
          <a:xfrm flipH="false" flipV="false" rot="0">
            <a:off x="10078963" y="4252642"/>
            <a:ext cx="6922381" cy="4507874"/>
          </a:xfrm>
          <a:custGeom>
            <a:avLst/>
            <a:gdLst/>
            <a:ahLst/>
            <a:cxnLst/>
            <a:rect r="r" b="b" t="t" l="l"/>
            <a:pathLst>
              <a:path h="4507874" w="6922381">
                <a:moveTo>
                  <a:pt x="0" y="0"/>
                </a:moveTo>
                <a:lnTo>
                  <a:pt x="6922381" y="0"/>
                </a:lnTo>
                <a:lnTo>
                  <a:pt x="6922381" y="4507874"/>
                </a:lnTo>
                <a:lnTo>
                  <a:pt x="0" y="4507874"/>
                </a:lnTo>
                <a:lnTo>
                  <a:pt x="0" y="0"/>
                </a:lnTo>
                <a:close/>
              </a:path>
            </a:pathLst>
          </a:custGeom>
          <a:blipFill>
            <a:blip r:embed="rId4"/>
            <a:stretch>
              <a:fillRect l="0" t="0" r="0" b="-11042"/>
            </a:stretch>
          </a:blipFill>
        </p:spPr>
      </p:sp>
      <p:sp>
        <p:nvSpPr>
          <p:cNvPr name="Freeform 5" id="5"/>
          <p:cNvSpPr/>
          <p:nvPr/>
        </p:nvSpPr>
        <p:spPr>
          <a:xfrm flipH="false" flipV="false" rot="0">
            <a:off x="2726878" y="1857881"/>
            <a:ext cx="6712718" cy="4029778"/>
          </a:xfrm>
          <a:custGeom>
            <a:avLst/>
            <a:gdLst/>
            <a:ahLst/>
            <a:cxnLst/>
            <a:rect r="r" b="b" t="t" l="l"/>
            <a:pathLst>
              <a:path h="4029778" w="6712718">
                <a:moveTo>
                  <a:pt x="0" y="0"/>
                </a:moveTo>
                <a:lnTo>
                  <a:pt x="6712718" y="0"/>
                </a:lnTo>
                <a:lnTo>
                  <a:pt x="6712718" y="4029778"/>
                </a:lnTo>
                <a:lnTo>
                  <a:pt x="0" y="4029778"/>
                </a:lnTo>
                <a:lnTo>
                  <a:pt x="0" y="0"/>
                </a:lnTo>
                <a:close/>
              </a:path>
            </a:pathLst>
          </a:custGeom>
          <a:blipFill>
            <a:blip r:embed="rId5"/>
            <a:stretch>
              <a:fillRect l="0" t="0" r="0" b="-122226"/>
            </a:stretch>
          </a:blipFill>
        </p:spPr>
      </p:sp>
      <p:sp>
        <p:nvSpPr>
          <p:cNvPr name="Freeform 6" id="6"/>
          <p:cNvSpPr/>
          <p:nvPr/>
        </p:nvSpPr>
        <p:spPr>
          <a:xfrm flipH="false" flipV="false" rot="0">
            <a:off x="460018" y="6125784"/>
            <a:ext cx="5871749" cy="3684176"/>
          </a:xfrm>
          <a:custGeom>
            <a:avLst/>
            <a:gdLst/>
            <a:ahLst/>
            <a:cxnLst/>
            <a:rect r="r" b="b" t="t" l="l"/>
            <a:pathLst>
              <a:path h="3684176" w="5871749">
                <a:moveTo>
                  <a:pt x="0" y="0"/>
                </a:moveTo>
                <a:lnTo>
                  <a:pt x="5871749" y="0"/>
                </a:lnTo>
                <a:lnTo>
                  <a:pt x="5871749" y="3684176"/>
                </a:lnTo>
                <a:lnTo>
                  <a:pt x="0" y="3684176"/>
                </a:lnTo>
                <a:lnTo>
                  <a:pt x="0" y="0"/>
                </a:lnTo>
                <a:close/>
              </a:path>
            </a:pathLst>
          </a:custGeom>
          <a:blipFill>
            <a:blip r:embed="rId5"/>
            <a:stretch>
              <a:fillRect l="-7969" t="-131259" r="-796" b="0"/>
            </a:stretch>
          </a:blipFill>
        </p:spPr>
      </p:sp>
      <p:sp>
        <p:nvSpPr>
          <p:cNvPr name="Freeform 7" id="7"/>
          <p:cNvSpPr/>
          <p:nvPr/>
        </p:nvSpPr>
        <p:spPr>
          <a:xfrm flipH="false" flipV="false" rot="0">
            <a:off x="6524573" y="7967872"/>
            <a:ext cx="2915023" cy="995568"/>
          </a:xfrm>
          <a:custGeom>
            <a:avLst/>
            <a:gdLst/>
            <a:ahLst/>
            <a:cxnLst/>
            <a:rect r="r" b="b" t="t" l="l"/>
            <a:pathLst>
              <a:path h="995568" w="2915023">
                <a:moveTo>
                  <a:pt x="0" y="0"/>
                </a:moveTo>
                <a:lnTo>
                  <a:pt x="2915023" y="0"/>
                </a:lnTo>
                <a:lnTo>
                  <a:pt x="2915023" y="995568"/>
                </a:lnTo>
                <a:lnTo>
                  <a:pt x="0" y="995568"/>
                </a:lnTo>
                <a:lnTo>
                  <a:pt x="0" y="0"/>
                </a:lnTo>
                <a:close/>
              </a:path>
            </a:pathLst>
          </a:custGeom>
          <a:blipFill>
            <a:blip r:embed="rId6"/>
            <a:stretch>
              <a:fillRect l="0" t="0" r="0" b="0"/>
            </a:stretch>
          </a:blipFill>
        </p:spPr>
      </p:sp>
      <p:sp>
        <p:nvSpPr>
          <p:cNvPr name="TextBox 8" id="8"/>
          <p:cNvSpPr txBox="true"/>
          <p:nvPr/>
        </p:nvSpPr>
        <p:spPr>
          <a:xfrm rot="0">
            <a:off x="1025454" y="2178033"/>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DRX</a:t>
            </a:r>
          </a:p>
        </p:txBody>
      </p:sp>
      <p:sp>
        <p:nvSpPr>
          <p:cNvPr name="TextBox 9" id="9"/>
          <p:cNvSpPr txBox="true"/>
          <p:nvPr/>
        </p:nvSpPr>
        <p:spPr>
          <a:xfrm rot="0">
            <a:off x="6659952" y="7387313"/>
            <a:ext cx="2644265" cy="340513"/>
          </a:xfrm>
          <a:prstGeom prst="rect">
            <a:avLst/>
          </a:prstGeom>
        </p:spPr>
        <p:txBody>
          <a:bodyPr anchor="t" rtlCol="false" tIns="0" lIns="0" bIns="0" rIns="0">
            <a:spAutoFit/>
          </a:bodyPr>
          <a:lstStyle/>
          <a:p>
            <a:pPr algn="ctr">
              <a:lnSpc>
                <a:spcPts val="2890"/>
              </a:lnSpc>
            </a:pPr>
            <a:r>
              <a:rPr lang="en-US" sz="2064">
                <a:solidFill>
                  <a:srgbClr val="1A1E19"/>
                </a:solidFill>
                <a:latin typeface="Open Sans"/>
                <a:ea typeface="Open Sans"/>
                <a:cs typeface="Open Sans"/>
                <a:sym typeface="Open Sans"/>
              </a:rPr>
              <a:t>Ecuación de Scherrer </a:t>
            </a:r>
          </a:p>
        </p:txBody>
      </p:sp>
      <p:sp>
        <p:nvSpPr>
          <p:cNvPr name="TextBox 10" id="10"/>
          <p:cNvSpPr txBox="true"/>
          <p:nvPr/>
        </p:nvSpPr>
        <p:spPr>
          <a:xfrm rot="0">
            <a:off x="2516756" y="412740"/>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CARACTERIZACIÓN</a:t>
            </a:r>
          </a:p>
        </p:txBody>
      </p:sp>
      <p:grpSp>
        <p:nvGrpSpPr>
          <p:cNvPr name="Group 11" id="11"/>
          <p:cNvGrpSpPr/>
          <p:nvPr/>
        </p:nvGrpSpPr>
        <p:grpSpPr>
          <a:xfrm rot="0">
            <a:off x="17130090" y="9285559"/>
            <a:ext cx="1182935" cy="950487"/>
            <a:chOff x="0" y="0"/>
            <a:chExt cx="311555" cy="250334"/>
          </a:xfrm>
        </p:grpSpPr>
        <p:sp>
          <p:nvSpPr>
            <p:cNvPr name="Freeform 12" id="12"/>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13" id="13"/>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14" id="14"/>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26</a:t>
            </a:r>
          </a:p>
        </p:txBody>
      </p:sp>
      <p:sp>
        <p:nvSpPr>
          <p:cNvPr name="TextBox 15" id="15"/>
          <p:cNvSpPr txBox="true"/>
          <p:nvPr/>
        </p:nvSpPr>
        <p:spPr>
          <a:xfrm rot="0">
            <a:off x="2830305" y="5859084"/>
            <a:ext cx="6945126" cy="264079"/>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Fig. 9. DRX del SnO₂, estudio a diferentes tiempos con temperatura fija.</a:t>
            </a:r>
          </a:p>
        </p:txBody>
      </p:sp>
      <p:sp>
        <p:nvSpPr>
          <p:cNvPr name="TextBox 16" id="16"/>
          <p:cNvSpPr txBox="true"/>
          <p:nvPr/>
        </p:nvSpPr>
        <p:spPr>
          <a:xfrm rot="0">
            <a:off x="10337587" y="8731941"/>
            <a:ext cx="6945126" cy="264079"/>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Fig. 10. DRX del SnO₂ y GO, estudio a diferentes solventes.</a:t>
            </a:r>
          </a:p>
        </p:txBody>
      </p:sp>
      <p:sp>
        <p:nvSpPr>
          <p:cNvPr name="TextBox 17" id="17"/>
          <p:cNvSpPr txBox="true"/>
          <p:nvPr/>
        </p:nvSpPr>
        <p:spPr>
          <a:xfrm rot="0">
            <a:off x="10337587" y="3826638"/>
            <a:ext cx="6945126" cy="540223"/>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Tabla 2. Valores de molaridad, volumen de solvente, masa del precursor y reductor.</a:t>
            </a:r>
          </a:p>
        </p:txBody>
      </p:sp>
      <p:sp>
        <p:nvSpPr>
          <p:cNvPr name="TextBox 18" id="18"/>
          <p:cNvSpPr txBox="true"/>
          <p:nvPr/>
        </p:nvSpPr>
        <p:spPr>
          <a:xfrm rot="0">
            <a:off x="648105" y="9695823"/>
            <a:ext cx="6945126" cy="540223"/>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Tabla 2. Tamaño cristalino del SnO₂, calculado por la ecuación de Scherrer.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2750716" y="1952955"/>
            <a:ext cx="12786568" cy="7067220"/>
          </a:xfrm>
          <a:custGeom>
            <a:avLst/>
            <a:gdLst/>
            <a:ahLst/>
            <a:cxnLst/>
            <a:rect r="r" b="b" t="t" l="l"/>
            <a:pathLst>
              <a:path h="7067220" w="12786568">
                <a:moveTo>
                  <a:pt x="0" y="0"/>
                </a:moveTo>
                <a:lnTo>
                  <a:pt x="12786568" y="0"/>
                </a:lnTo>
                <a:lnTo>
                  <a:pt x="12786568" y="7067220"/>
                </a:lnTo>
                <a:lnTo>
                  <a:pt x="0" y="7067220"/>
                </a:lnTo>
                <a:lnTo>
                  <a:pt x="0" y="0"/>
                </a:lnTo>
                <a:close/>
              </a:path>
            </a:pathLst>
          </a:custGeom>
          <a:blipFill>
            <a:blip r:embed="rId4"/>
            <a:stretch>
              <a:fillRect l="0" t="0" r="0" b="0"/>
            </a:stretch>
          </a:blipFill>
        </p:spPr>
      </p:sp>
      <p:sp>
        <p:nvSpPr>
          <p:cNvPr name="TextBox 7" id="7"/>
          <p:cNvSpPr txBox="true"/>
          <p:nvPr/>
        </p:nvSpPr>
        <p:spPr>
          <a:xfrm rot="0">
            <a:off x="2722649" y="307021"/>
            <a:ext cx="7258675" cy="1067435"/>
          </a:xfrm>
          <a:prstGeom prst="rect">
            <a:avLst/>
          </a:prstGeom>
        </p:spPr>
        <p:txBody>
          <a:bodyPr anchor="t" rtlCol="false" tIns="0" lIns="0" bIns="0" rIns="0">
            <a:spAutoFit/>
          </a:bodyPr>
          <a:lstStyle/>
          <a:p>
            <a:pPr algn="l">
              <a:lnSpc>
                <a:spcPts val="7840"/>
              </a:lnSpc>
            </a:pPr>
            <a:r>
              <a:rPr lang="en-US" sz="5600" b="true">
                <a:solidFill>
                  <a:srgbClr val="1A1E19"/>
                </a:solidFill>
                <a:latin typeface="Arial Bold"/>
                <a:ea typeface="Arial Bold"/>
                <a:cs typeface="Arial Bold"/>
                <a:sym typeface="Arial Bold"/>
              </a:rPr>
              <a:t>Antecedentes</a:t>
            </a:r>
          </a:p>
        </p:txBody>
      </p:sp>
      <p:sp>
        <p:nvSpPr>
          <p:cNvPr name="TextBox 8" id="8"/>
          <p:cNvSpPr txBox="true"/>
          <p:nvPr/>
        </p:nvSpPr>
        <p:spPr>
          <a:xfrm rot="0">
            <a:off x="17501366" y="8916269"/>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a:t>
            </a:r>
          </a:p>
        </p:txBody>
      </p:sp>
      <p:sp>
        <p:nvSpPr>
          <p:cNvPr name="TextBox 9" id="9"/>
          <p:cNvSpPr txBox="true"/>
          <p:nvPr/>
        </p:nvSpPr>
        <p:spPr>
          <a:xfrm rot="0">
            <a:off x="2750716" y="9434936"/>
            <a:ext cx="13091032" cy="318768"/>
          </a:xfrm>
          <a:prstGeom prst="rect">
            <a:avLst/>
          </a:prstGeom>
        </p:spPr>
        <p:txBody>
          <a:bodyPr anchor="t" rtlCol="false" tIns="0" lIns="0" bIns="0" rIns="0">
            <a:spAutoFit/>
          </a:bodyPr>
          <a:lstStyle/>
          <a:p>
            <a:pPr algn="ctr">
              <a:lnSpc>
                <a:spcPts val="2380"/>
              </a:lnSpc>
              <a:spcBef>
                <a:spcPct val="0"/>
              </a:spcBef>
            </a:pPr>
            <a:r>
              <a:rPr lang="en-US" sz="1700">
                <a:solidFill>
                  <a:srgbClr val="1A1E19"/>
                </a:solidFill>
                <a:latin typeface="Arial"/>
                <a:ea typeface="Arial"/>
                <a:cs typeface="Arial"/>
                <a:sym typeface="Arial"/>
              </a:rPr>
              <a:t>[3]</a:t>
            </a:r>
            <a:r>
              <a:rPr lang="en-US" sz="1700">
                <a:solidFill>
                  <a:srgbClr val="1A1E19"/>
                </a:solidFill>
                <a:latin typeface="Arial"/>
                <a:ea typeface="Arial"/>
                <a:cs typeface="Arial"/>
                <a:sym typeface="Arial"/>
              </a:rPr>
              <a:t>CONAGUA. (2021). Estadisticas del agua 2021. https://files.conagua.gob.mx/conagua/publicaciones/Publicaciones/EAM%202021.pdf</a:t>
            </a:r>
          </a:p>
        </p:txBody>
      </p:sp>
      <p:sp>
        <p:nvSpPr>
          <p:cNvPr name="TextBox 10" id="10"/>
          <p:cNvSpPr txBox="true"/>
          <p:nvPr/>
        </p:nvSpPr>
        <p:spPr>
          <a:xfrm rot="0">
            <a:off x="6560918" y="8991600"/>
            <a:ext cx="5166164" cy="297180"/>
          </a:xfrm>
          <a:prstGeom prst="rect">
            <a:avLst/>
          </a:prstGeom>
        </p:spPr>
        <p:txBody>
          <a:bodyPr anchor="t" rtlCol="false" tIns="0" lIns="0" bIns="0" rIns="0">
            <a:spAutoFit/>
          </a:bodyPr>
          <a:lstStyle/>
          <a:p>
            <a:pPr algn="l">
              <a:lnSpc>
                <a:spcPts val="2520"/>
              </a:lnSpc>
            </a:pPr>
            <a:r>
              <a:rPr lang="en-US" sz="1800">
                <a:solidFill>
                  <a:srgbClr val="000000"/>
                </a:solidFill>
                <a:latin typeface="Open Sans"/>
                <a:ea typeface="Open Sans"/>
                <a:cs typeface="Open Sans"/>
                <a:sym typeface="Open Sans"/>
              </a:rPr>
              <a:t>Figura 2. Imagen obtenida de la CONAGUA [3].</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6" id="6"/>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27</a:t>
            </a:r>
          </a:p>
        </p:txBody>
      </p:sp>
      <p:grpSp>
        <p:nvGrpSpPr>
          <p:cNvPr name="Group 7" id="7"/>
          <p:cNvGrpSpPr/>
          <p:nvPr/>
        </p:nvGrpSpPr>
        <p:grpSpPr>
          <a:xfrm rot="0">
            <a:off x="9455780" y="2724198"/>
            <a:ext cx="4120552" cy="2739277"/>
            <a:chOff x="0" y="0"/>
            <a:chExt cx="1142932" cy="759803"/>
          </a:xfrm>
        </p:grpSpPr>
        <p:sp>
          <p:nvSpPr>
            <p:cNvPr name="Freeform 8" id="8"/>
            <p:cNvSpPr/>
            <p:nvPr/>
          </p:nvSpPr>
          <p:spPr>
            <a:xfrm flipH="false" flipV="false" rot="0">
              <a:off x="0" y="0"/>
              <a:ext cx="1142932" cy="759803"/>
            </a:xfrm>
            <a:custGeom>
              <a:avLst/>
              <a:gdLst/>
              <a:ahLst/>
              <a:cxnLst/>
              <a:rect r="r" b="b" t="t" l="l"/>
              <a:pathLst>
                <a:path h="759803" w="1142932">
                  <a:moveTo>
                    <a:pt x="67639" y="0"/>
                  </a:moveTo>
                  <a:lnTo>
                    <a:pt x="1075294" y="0"/>
                  </a:lnTo>
                  <a:cubicBezTo>
                    <a:pt x="1112650" y="0"/>
                    <a:pt x="1142932" y="30283"/>
                    <a:pt x="1142932" y="67639"/>
                  </a:cubicBezTo>
                  <a:lnTo>
                    <a:pt x="1142932" y="692165"/>
                  </a:lnTo>
                  <a:cubicBezTo>
                    <a:pt x="1142932" y="729520"/>
                    <a:pt x="1112650" y="759803"/>
                    <a:pt x="1075294" y="759803"/>
                  </a:cubicBezTo>
                  <a:lnTo>
                    <a:pt x="67639" y="759803"/>
                  </a:lnTo>
                  <a:cubicBezTo>
                    <a:pt x="30283" y="759803"/>
                    <a:pt x="0" y="729520"/>
                    <a:pt x="0" y="692165"/>
                  </a:cubicBezTo>
                  <a:lnTo>
                    <a:pt x="0" y="67639"/>
                  </a:lnTo>
                  <a:cubicBezTo>
                    <a:pt x="0" y="30283"/>
                    <a:pt x="30283" y="0"/>
                    <a:pt x="67639" y="0"/>
                  </a:cubicBezTo>
                  <a:close/>
                </a:path>
              </a:pathLst>
            </a:custGeom>
            <a:solidFill>
              <a:srgbClr val="E9DAC1">
                <a:alpha val="44706"/>
              </a:srgbClr>
            </a:solidFill>
          </p:spPr>
        </p:sp>
        <p:sp>
          <p:nvSpPr>
            <p:cNvPr name="TextBox 9" id="9"/>
            <p:cNvSpPr txBox="true"/>
            <p:nvPr/>
          </p:nvSpPr>
          <p:spPr>
            <a:xfrm>
              <a:off x="0" y="-28575"/>
              <a:ext cx="1142932" cy="788378"/>
            </a:xfrm>
            <a:prstGeom prst="rect">
              <a:avLst/>
            </a:prstGeom>
          </p:spPr>
          <p:txBody>
            <a:bodyPr anchor="ctr" rtlCol="false" tIns="49548" lIns="49548" bIns="49548" rIns="49548"/>
            <a:lstStyle/>
            <a:p>
              <a:pPr algn="ctr">
                <a:lnSpc>
                  <a:spcPts val="1524"/>
                </a:lnSpc>
              </a:pPr>
            </a:p>
          </p:txBody>
        </p:sp>
      </p:grpSp>
      <p:sp>
        <p:nvSpPr>
          <p:cNvPr name="Freeform 10" id="10"/>
          <p:cNvSpPr/>
          <p:nvPr/>
        </p:nvSpPr>
        <p:spPr>
          <a:xfrm flipH="false" flipV="false" rot="0">
            <a:off x="9455780" y="3847833"/>
            <a:ext cx="754200" cy="1570489"/>
          </a:xfrm>
          <a:custGeom>
            <a:avLst/>
            <a:gdLst/>
            <a:ahLst/>
            <a:cxnLst/>
            <a:rect r="r" b="b" t="t" l="l"/>
            <a:pathLst>
              <a:path h="1570489" w="754200">
                <a:moveTo>
                  <a:pt x="0" y="0"/>
                </a:moveTo>
                <a:lnTo>
                  <a:pt x="754200" y="0"/>
                </a:lnTo>
                <a:lnTo>
                  <a:pt x="754200" y="1570489"/>
                </a:lnTo>
                <a:lnTo>
                  <a:pt x="0" y="1570489"/>
                </a:lnTo>
                <a:lnTo>
                  <a:pt x="0" y="0"/>
                </a:lnTo>
                <a:close/>
              </a:path>
            </a:pathLst>
          </a:custGeom>
          <a:blipFill>
            <a:blip r:embed="rId3"/>
            <a:stretch>
              <a:fillRect l="0" t="0" r="0" b="0"/>
            </a:stretch>
          </a:blipFill>
        </p:spPr>
      </p:sp>
      <p:sp>
        <p:nvSpPr>
          <p:cNvPr name="Freeform 11" id="11"/>
          <p:cNvSpPr/>
          <p:nvPr/>
        </p:nvSpPr>
        <p:spPr>
          <a:xfrm flipH="false" flipV="false" rot="0">
            <a:off x="10347917" y="2849999"/>
            <a:ext cx="3014987" cy="2568323"/>
          </a:xfrm>
          <a:custGeom>
            <a:avLst/>
            <a:gdLst/>
            <a:ahLst/>
            <a:cxnLst/>
            <a:rect r="r" b="b" t="t" l="l"/>
            <a:pathLst>
              <a:path h="2568323" w="3014987">
                <a:moveTo>
                  <a:pt x="0" y="0"/>
                </a:moveTo>
                <a:lnTo>
                  <a:pt x="3014987" y="0"/>
                </a:lnTo>
                <a:lnTo>
                  <a:pt x="3014987" y="2568323"/>
                </a:lnTo>
                <a:lnTo>
                  <a:pt x="0" y="2568323"/>
                </a:lnTo>
                <a:lnTo>
                  <a:pt x="0" y="0"/>
                </a:lnTo>
                <a:close/>
              </a:path>
            </a:pathLst>
          </a:custGeom>
          <a:blipFill>
            <a:blip r:embed="rId4"/>
            <a:stretch>
              <a:fillRect l="0" t="0" r="0" b="0"/>
            </a:stretch>
          </a:blipFill>
        </p:spPr>
      </p:sp>
      <p:grpSp>
        <p:nvGrpSpPr>
          <p:cNvPr name="Group 12" id="12"/>
          <p:cNvGrpSpPr/>
          <p:nvPr/>
        </p:nvGrpSpPr>
        <p:grpSpPr>
          <a:xfrm rot="0">
            <a:off x="13887724" y="2724198"/>
            <a:ext cx="3382304" cy="2739277"/>
            <a:chOff x="0" y="0"/>
            <a:chExt cx="938162" cy="759803"/>
          </a:xfrm>
        </p:grpSpPr>
        <p:sp>
          <p:nvSpPr>
            <p:cNvPr name="Freeform 13" id="13"/>
            <p:cNvSpPr/>
            <p:nvPr/>
          </p:nvSpPr>
          <p:spPr>
            <a:xfrm flipH="false" flipV="false" rot="0">
              <a:off x="0" y="0"/>
              <a:ext cx="938162" cy="759803"/>
            </a:xfrm>
            <a:custGeom>
              <a:avLst/>
              <a:gdLst/>
              <a:ahLst/>
              <a:cxnLst/>
              <a:rect r="r" b="b" t="t" l="l"/>
              <a:pathLst>
                <a:path h="759803" w="938162">
                  <a:moveTo>
                    <a:pt x="82402" y="0"/>
                  </a:moveTo>
                  <a:lnTo>
                    <a:pt x="855760" y="0"/>
                  </a:lnTo>
                  <a:cubicBezTo>
                    <a:pt x="877614" y="0"/>
                    <a:pt x="898574" y="8682"/>
                    <a:pt x="914027" y="24135"/>
                  </a:cubicBezTo>
                  <a:cubicBezTo>
                    <a:pt x="929480" y="39588"/>
                    <a:pt x="938162" y="60548"/>
                    <a:pt x="938162" y="82402"/>
                  </a:cubicBezTo>
                  <a:lnTo>
                    <a:pt x="938162" y="677401"/>
                  </a:lnTo>
                  <a:cubicBezTo>
                    <a:pt x="938162" y="722911"/>
                    <a:pt x="901269" y="759803"/>
                    <a:pt x="855760" y="759803"/>
                  </a:cubicBezTo>
                  <a:lnTo>
                    <a:pt x="82402" y="759803"/>
                  </a:lnTo>
                  <a:cubicBezTo>
                    <a:pt x="36893" y="759803"/>
                    <a:pt x="0" y="722911"/>
                    <a:pt x="0" y="677401"/>
                  </a:cubicBezTo>
                  <a:lnTo>
                    <a:pt x="0" y="82402"/>
                  </a:lnTo>
                  <a:cubicBezTo>
                    <a:pt x="0" y="36893"/>
                    <a:pt x="36893" y="0"/>
                    <a:pt x="82402" y="0"/>
                  </a:cubicBezTo>
                  <a:close/>
                </a:path>
              </a:pathLst>
            </a:custGeom>
            <a:solidFill>
              <a:srgbClr val="E9DAC1">
                <a:alpha val="44706"/>
              </a:srgbClr>
            </a:solidFill>
          </p:spPr>
        </p:sp>
        <p:sp>
          <p:nvSpPr>
            <p:cNvPr name="TextBox 14" id="14"/>
            <p:cNvSpPr txBox="true"/>
            <p:nvPr/>
          </p:nvSpPr>
          <p:spPr>
            <a:xfrm>
              <a:off x="0" y="-28575"/>
              <a:ext cx="938162" cy="788378"/>
            </a:xfrm>
            <a:prstGeom prst="rect">
              <a:avLst/>
            </a:prstGeom>
          </p:spPr>
          <p:txBody>
            <a:bodyPr anchor="ctr" rtlCol="false" tIns="49548" lIns="49548" bIns="49548" rIns="49548"/>
            <a:lstStyle/>
            <a:p>
              <a:pPr algn="ctr">
                <a:lnSpc>
                  <a:spcPts val="1524"/>
                </a:lnSpc>
              </a:pPr>
            </a:p>
          </p:txBody>
        </p:sp>
      </p:grpSp>
      <p:sp>
        <p:nvSpPr>
          <p:cNvPr name="Freeform 15" id="15"/>
          <p:cNvSpPr/>
          <p:nvPr/>
        </p:nvSpPr>
        <p:spPr>
          <a:xfrm flipH="false" flipV="false" rot="0">
            <a:off x="14021596" y="3847833"/>
            <a:ext cx="754200" cy="1570489"/>
          </a:xfrm>
          <a:custGeom>
            <a:avLst/>
            <a:gdLst/>
            <a:ahLst/>
            <a:cxnLst/>
            <a:rect r="r" b="b" t="t" l="l"/>
            <a:pathLst>
              <a:path h="1570489" w="754200">
                <a:moveTo>
                  <a:pt x="0" y="0"/>
                </a:moveTo>
                <a:lnTo>
                  <a:pt x="754200" y="0"/>
                </a:lnTo>
                <a:lnTo>
                  <a:pt x="754200" y="1570489"/>
                </a:lnTo>
                <a:lnTo>
                  <a:pt x="0" y="1570489"/>
                </a:lnTo>
                <a:lnTo>
                  <a:pt x="0" y="0"/>
                </a:lnTo>
                <a:close/>
              </a:path>
            </a:pathLst>
          </a:custGeom>
          <a:blipFill>
            <a:blip r:embed="rId3"/>
            <a:stretch>
              <a:fillRect l="0" t="0" r="0" b="0"/>
            </a:stretch>
          </a:blipFill>
        </p:spPr>
      </p:sp>
      <p:sp>
        <p:nvSpPr>
          <p:cNvPr name="Freeform 16" id="16"/>
          <p:cNvSpPr/>
          <p:nvPr/>
        </p:nvSpPr>
        <p:spPr>
          <a:xfrm flipH="false" flipV="false" rot="0">
            <a:off x="16078009" y="2514985"/>
            <a:ext cx="488569" cy="1194817"/>
          </a:xfrm>
          <a:custGeom>
            <a:avLst/>
            <a:gdLst/>
            <a:ahLst/>
            <a:cxnLst/>
            <a:rect r="r" b="b" t="t" l="l"/>
            <a:pathLst>
              <a:path h="1194817" w="488569">
                <a:moveTo>
                  <a:pt x="0" y="0"/>
                </a:moveTo>
                <a:lnTo>
                  <a:pt x="488568" y="0"/>
                </a:lnTo>
                <a:lnTo>
                  <a:pt x="488568" y="1194816"/>
                </a:lnTo>
                <a:lnTo>
                  <a:pt x="0" y="1194816"/>
                </a:lnTo>
                <a:lnTo>
                  <a:pt x="0" y="0"/>
                </a:lnTo>
                <a:close/>
              </a:path>
            </a:pathLst>
          </a:custGeom>
          <a:blipFill>
            <a:blip r:embed="rId5"/>
            <a:stretch>
              <a:fillRect l="0" t="0" r="0" b="0"/>
            </a:stretch>
          </a:blipFill>
        </p:spPr>
      </p:sp>
      <p:sp>
        <p:nvSpPr>
          <p:cNvPr name="Freeform 17" id="17"/>
          <p:cNvSpPr/>
          <p:nvPr/>
        </p:nvSpPr>
        <p:spPr>
          <a:xfrm flipH="false" flipV="false" rot="0">
            <a:off x="13910127" y="2514985"/>
            <a:ext cx="488569" cy="1194817"/>
          </a:xfrm>
          <a:custGeom>
            <a:avLst/>
            <a:gdLst/>
            <a:ahLst/>
            <a:cxnLst/>
            <a:rect r="r" b="b" t="t" l="l"/>
            <a:pathLst>
              <a:path h="1194817" w="488569">
                <a:moveTo>
                  <a:pt x="0" y="0"/>
                </a:moveTo>
                <a:lnTo>
                  <a:pt x="488569" y="0"/>
                </a:lnTo>
                <a:lnTo>
                  <a:pt x="488569" y="1194816"/>
                </a:lnTo>
                <a:lnTo>
                  <a:pt x="0" y="1194816"/>
                </a:lnTo>
                <a:lnTo>
                  <a:pt x="0" y="0"/>
                </a:lnTo>
                <a:close/>
              </a:path>
            </a:pathLst>
          </a:custGeom>
          <a:blipFill>
            <a:blip r:embed="rId6"/>
            <a:stretch>
              <a:fillRect l="0" t="0" r="0" b="0"/>
            </a:stretch>
          </a:blipFill>
        </p:spPr>
      </p:sp>
      <p:sp>
        <p:nvSpPr>
          <p:cNvPr name="Freeform 18" id="18"/>
          <p:cNvSpPr/>
          <p:nvPr/>
        </p:nvSpPr>
        <p:spPr>
          <a:xfrm flipH="false" flipV="false" rot="0">
            <a:off x="15060862" y="2514985"/>
            <a:ext cx="490555" cy="1194817"/>
          </a:xfrm>
          <a:custGeom>
            <a:avLst/>
            <a:gdLst/>
            <a:ahLst/>
            <a:cxnLst/>
            <a:rect r="r" b="b" t="t" l="l"/>
            <a:pathLst>
              <a:path h="1194817" w="490555">
                <a:moveTo>
                  <a:pt x="0" y="0"/>
                </a:moveTo>
                <a:lnTo>
                  <a:pt x="490555" y="0"/>
                </a:lnTo>
                <a:lnTo>
                  <a:pt x="490555" y="1194816"/>
                </a:lnTo>
                <a:lnTo>
                  <a:pt x="0" y="1194816"/>
                </a:lnTo>
                <a:lnTo>
                  <a:pt x="0" y="0"/>
                </a:lnTo>
                <a:close/>
              </a:path>
            </a:pathLst>
          </a:custGeom>
          <a:blipFill>
            <a:blip r:embed="rId7"/>
            <a:stretch>
              <a:fillRect l="0" t="0" r="0" b="0"/>
            </a:stretch>
          </a:blipFill>
        </p:spPr>
      </p:sp>
      <p:sp>
        <p:nvSpPr>
          <p:cNvPr name="Freeform 19" id="19"/>
          <p:cNvSpPr/>
          <p:nvPr/>
        </p:nvSpPr>
        <p:spPr>
          <a:xfrm flipH="false" flipV="false" rot="3614001">
            <a:off x="15413743" y="3476891"/>
            <a:ext cx="608788" cy="1493229"/>
          </a:xfrm>
          <a:custGeom>
            <a:avLst/>
            <a:gdLst/>
            <a:ahLst/>
            <a:cxnLst/>
            <a:rect r="r" b="b" t="t" l="l"/>
            <a:pathLst>
              <a:path h="1493229" w="608788">
                <a:moveTo>
                  <a:pt x="0" y="0"/>
                </a:moveTo>
                <a:lnTo>
                  <a:pt x="608788" y="0"/>
                </a:lnTo>
                <a:lnTo>
                  <a:pt x="608788" y="1493228"/>
                </a:lnTo>
                <a:lnTo>
                  <a:pt x="0" y="1493228"/>
                </a:lnTo>
                <a:lnTo>
                  <a:pt x="0" y="0"/>
                </a:lnTo>
                <a:close/>
              </a:path>
            </a:pathLst>
          </a:custGeom>
          <a:blipFill>
            <a:blip r:embed="rId8"/>
            <a:stretch>
              <a:fillRect l="0" t="0" r="0" b="0"/>
            </a:stretch>
          </a:blipFill>
        </p:spPr>
      </p:sp>
      <p:sp>
        <p:nvSpPr>
          <p:cNvPr name="Freeform 20" id="20"/>
          <p:cNvSpPr/>
          <p:nvPr/>
        </p:nvSpPr>
        <p:spPr>
          <a:xfrm flipH="false" flipV="false" rot="0">
            <a:off x="16144138" y="4223505"/>
            <a:ext cx="488569" cy="1194817"/>
          </a:xfrm>
          <a:custGeom>
            <a:avLst/>
            <a:gdLst/>
            <a:ahLst/>
            <a:cxnLst/>
            <a:rect r="r" b="b" t="t" l="l"/>
            <a:pathLst>
              <a:path h="1194817" w="488569">
                <a:moveTo>
                  <a:pt x="0" y="0"/>
                </a:moveTo>
                <a:lnTo>
                  <a:pt x="488569" y="0"/>
                </a:lnTo>
                <a:lnTo>
                  <a:pt x="488569" y="1194817"/>
                </a:lnTo>
                <a:lnTo>
                  <a:pt x="0" y="1194817"/>
                </a:lnTo>
                <a:lnTo>
                  <a:pt x="0" y="0"/>
                </a:lnTo>
                <a:close/>
              </a:path>
            </a:pathLst>
          </a:custGeom>
          <a:blipFill>
            <a:blip r:embed="rId5"/>
            <a:stretch>
              <a:fillRect l="0" t="0" r="0" b="0"/>
            </a:stretch>
          </a:blipFill>
        </p:spPr>
      </p:sp>
      <p:sp>
        <p:nvSpPr>
          <p:cNvPr name="Freeform 21" id="21"/>
          <p:cNvSpPr/>
          <p:nvPr/>
        </p:nvSpPr>
        <p:spPr>
          <a:xfrm flipH="false" flipV="false" rot="0">
            <a:off x="16698836" y="4223505"/>
            <a:ext cx="488569" cy="1194817"/>
          </a:xfrm>
          <a:custGeom>
            <a:avLst/>
            <a:gdLst/>
            <a:ahLst/>
            <a:cxnLst/>
            <a:rect r="r" b="b" t="t" l="l"/>
            <a:pathLst>
              <a:path h="1194817" w="488569">
                <a:moveTo>
                  <a:pt x="0" y="0"/>
                </a:moveTo>
                <a:lnTo>
                  <a:pt x="488569" y="0"/>
                </a:lnTo>
                <a:lnTo>
                  <a:pt x="488569" y="1194817"/>
                </a:lnTo>
                <a:lnTo>
                  <a:pt x="0" y="1194817"/>
                </a:lnTo>
                <a:lnTo>
                  <a:pt x="0" y="0"/>
                </a:lnTo>
                <a:close/>
              </a:path>
            </a:pathLst>
          </a:custGeom>
          <a:blipFill>
            <a:blip r:embed="rId6"/>
            <a:stretch>
              <a:fillRect l="0" t="0" r="0" b="0"/>
            </a:stretch>
          </a:blipFill>
        </p:spPr>
      </p:sp>
      <p:grpSp>
        <p:nvGrpSpPr>
          <p:cNvPr name="Group 22" id="22"/>
          <p:cNvGrpSpPr/>
          <p:nvPr/>
        </p:nvGrpSpPr>
        <p:grpSpPr>
          <a:xfrm rot="0">
            <a:off x="9428405" y="5586542"/>
            <a:ext cx="4147926" cy="2739277"/>
            <a:chOff x="0" y="0"/>
            <a:chExt cx="1150526" cy="759803"/>
          </a:xfrm>
        </p:grpSpPr>
        <p:sp>
          <p:nvSpPr>
            <p:cNvPr name="Freeform 23" id="23"/>
            <p:cNvSpPr/>
            <p:nvPr/>
          </p:nvSpPr>
          <p:spPr>
            <a:xfrm flipH="false" flipV="false" rot="0">
              <a:off x="0" y="0"/>
              <a:ext cx="1150526" cy="759803"/>
            </a:xfrm>
            <a:custGeom>
              <a:avLst/>
              <a:gdLst/>
              <a:ahLst/>
              <a:cxnLst/>
              <a:rect r="r" b="b" t="t" l="l"/>
              <a:pathLst>
                <a:path h="759803" w="1150526">
                  <a:moveTo>
                    <a:pt x="67192" y="0"/>
                  </a:moveTo>
                  <a:lnTo>
                    <a:pt x="1083333" y="0"/>
                  </a:lnTo>
                  <a:cubicBezTo>
                    <a:pt x="1101154" y="0"/>
                    <a:pt x="1118244" y="7079"/>
                    <a:pt x="1130845" y="19680"/>
                  </a:cubicBezTo>
                  <a:cubicBezTo>
                    <a:pt x="1143446" y="32281"/>
                    <a:pt x="1150526" y="49372"/>
                    <a:pt x="1150526" y="67192"/>
                  </a:cubicBezTo>
                  <a:lnTo>
                    <a:pt x="1150526" y="692611"/>
                  </a:lnTo>
                  <a:cubicBezTo>
                    <a:pt x="1150526" y="710432"/>
                    <a:pt x="1143446" y="727522"/>
                    <a:pt x="1130845" y="740123"/>
                  </a:cubicBezTo>
                  <a:cubicBezTo>
                    <a:pt x="1118244" y="752724"/>
                    <a:pt x="1101154" y="759803"/>
                    <a:pt x="1083333" y="759803"/>
                  </a:cubicBezTo>
                  <a:lnTo>
                    <a:pt x="67192" y="759803"/>
                  </a:lnTo>
                  <a:cubicBezTo>
                    <a:pt x="49372" y="759803"/>
                    <a:pt x="32281" y="752724"/>
                    <a:pt x="19680" y="740123"/>
                  </a:cubicBezTo>
                  <a:cubicBezTo>
                    <a:pt x="7079" y="727522"/>
                    <a:pt x="0" y="710432"/>
                    <a:pt x="0" y="692611"/>
                  </a:cubicBezTo>
                  <a:lnTo>
                    <a:pt x="0" y="67192"/>
                  </a:lnTo>
                  <a:cubicBezTo>
                    <a:pt x="0" y="49372"/>
                    <a:pt x="7079" y="32281"/>
                    <a:pt x="19680" y="19680"/>
                  </a:cubicBezTo>
                  <a:cubicBezTo>
                    <a:pt x="32281" y="7079"/>
                    <a:pt x="49372" y="0"/>
                    <a:pt x="67192" y="0"/>
                  </a:cubicBezTo>
                  <a:close/>
                </a:path>
              </a:pathLst>
            </a:custGeom>
            <a:solidFill>
              <a:srgbClr val="E9DAC1">
                <a:alpha val="44706"/>
              </a:srgbClr>
            </a:solidFill>
          </p:spPr>
        </p:sp>
        <p:sp>
          <p:nvSpPr>
            <p:cNvPr name="TextBox 24" id="24"/>
            <p:cNvSpPr txBox="true"/>
            <p:nvPr/>
          </p:nvSpPr>
          <p:spPr>
            <a:xfrm>
              <a:off x="0" y="-28575"/>
              <a:ext cx="1150526" cy="788378"/>
            </a:xfrm>
            <a:prstGeom prst="rect">
              <a:avLst/>
            </a:prstGeom>
          </p:spPr>
          <p:txBody>
            <a:bodyPr anchor="ctr" rtlCol="false" tIns="49548" lIns="49548" bIns="49548" rIns="49548"/>
            <a:lstStyle/>
            <a:p>
              <a:pPr algn="ctr">
                <a:lnSpc>
                  <a:spcPts val="1524"/>
                </a:lnSpc>
              </a:pPr>
            </a:p>
          </p:txBody>
        </p:sp>
      </p:grpSp>
      <p:sp>
        <p:nvSpPr>
          <p:cNvPr name="Freeform 25" id="25"/>
          <p:cNvSpPr/>
          <p:nvPr/>
        </p:nvSpPr>
        <p:spPr>
          <a:xfrm flipH="false" flipV="false" rot="0">
            <a:off x="10209980" y="5654809"/>
            <a:ext cx="3014987" cy="2568323"/>
          </a:xfrm>
          <a:custGeom>
            <a:avLst/>
            <a:gdLst/>
            <a:ahLst/>
            <a:cxnLst/>
            <a:rect r="r" b="b" t="t" l="l"/>
            <a:pathLst>
              <a:path h="2568323" w="3014987">
                <a:moveTo>
                  <a:pt x="0" y="0"/>
                </a:moveTo>
                <a:lnTo>
                  <a:pt x="3014987" y="0"/>
                </a:lnTo>
                <a:lnTo>
                  <a:pt x="3014987" y="2568323"/>
                </a:lnTo>
                <a:lnTo>
                  <a:pt x="0" y="2568323"/>
                </a:lnTo>
                <a:lnTo>
                  <a:pt x="0" y="0"/>
                </a:lnTo>
                <a:close/>
              </a:path>
            </a:pathLst>
          </a:custGeom>
          <a:blipFill>
            <a:blip r:embed="rId4"/>
            <a:stretch>
              <a:fillRect l="0" t="0" r="0" b="0"/>
            </a:stretch>
          </a:blipFill>
        </p:spPr>
      </p:sp>
      <p:sp>
        <p:nvSpPr>
          <p:cNvPr name="Freeform 26" id="26"/>
          <p:cNvSpPr/>
          <p:nvPr/>
        </p:nvSpPr>
        <p:spPr>
          <a:xfrm flipH="false" flipV="false" rot="0">
            <a:off x="9428405" y="6624615"/>
            <a:ext cx="488569" cy="1194817"/>
          </a:xfrm>
          <a:custGeom>
            <a:avLst/>
            <a:gdLst/>
            <a:ahLst/>
            <a:cxnLst/>
            <a:rect r="r" b="b" t="t" l="l"/>
            <a:pathLst>
              <a:path h="1194817" w="488569">
                <a:moveTo>
                  <a:pt x="0" y="0"/>
                </a:moveTo>
                <a:lnTo>
                  <a:pt x="488569" y="0"/>
                </a:lnTo>
                <a:lnTo>
                  <a:pt x="488569" y="1194817"/>
                </a:lnTo>
                <a:lnTo>
                  <a:pt x="0" y="1194817"/>
                </a:lnTo>
                <a:lnTo>
                  <a:pt x="0" y="0"/>
                </a:lnTo>
                <a:close/>
              </a:path>
            </a:pathLst>
          </a:custGeom>
          <a:blipFill>
            <a:blip r:embed="rId5"/>
            <a:stretch>
              <a:fillRect l="0" t="0" r="0" b="0"/>
            </a:stretch>
          </a:blipFill>
        </p:spPr>
      </p:sp>
      <p:grpSp>
        <p:nvGrpSpPr>
          <p:cNvPr name="Group 27" id="27"/>
          <p:cNvGrpSpPr/>
          <p:nvPr/>
        </p:nvGrpSpPr>
        <p:grpSpPr>
          <a:xfrm rot="0">
            <a:off x="13887724" y="5586542"/>
            <a:ext cx="3382304" cy="2739277"/>
            <a:chOff x="0" y="0"/>
            <a:chExt cx="938162" cy="759803"/>
          </a:xfrm>
        </p:grpSpPr>
        <p:sp>
          <p:nvSpPr>
            <p:cNvPr name="Freeform 28" id="28"/>
            <p:cNvSpPr/>
            <p:nvPr/>
          </p:nvSpPr>
          <p:spPr>
            <a:xfrm flipH="false" flipV="false" rot="0">
              <a:off x="0" y="0"/>
              <a:ext cx="938162" cy="759803"/>
            </a:xfrm>
            <a:custGeom>
              <a:avLst/>
              <a:gdLst/>
              <a:ahLst/>
              <a:cxnLst/>
              <a:rect r="r" b="b" t="t" l="l"/>
              <a:pathLst>
                <a:path h="759803" w="938162">
                  <a:moveTo>
                    <a:pt x="82402" y="0"/>
                  </a:moveTo>
                  <a:lnTo>
                    <a:pt x="855760" y="0"/>
                  </a:lnTo>
                  <a:cubicBezTo>
                    <a:pt x="877614" y="0"/>
                    <a:pt x="898574" y="8682"/>
                    <a:pt x="914027" y="24135"/>
                  </a:cubicBezTo>
                  <a:cubicBezTo>
                    <a:pt x="929480" y="39588"/>
                    <a:pt x="938162" y="60548"/>
                    <a:pt x="938162" y="82402"/>
                  </a:cubicBezTo>
                  <a:lnTo>
                    <a:pt x="938162" y="677401"/>
                  </a:lnTo>
                  <a:cubicBezTo>
                    <a:pt x="938162" y="722911"/>
                    <a:pt x="901269" y="759803"/>
                    <a:pt x="855760" y="759803"/>
                  </a:cubicBezTo>
                  <a:lnTo>
                    <a:pt x="82402" y="759803"/>
                  </a:lnTo>
                  <a:cubicBezTo>
                    <a:pt x="36893" y="759803"/>
                    <a:pt x="0" y="722911"/>
                    <a:pt x="0" y="677401"/>
                  </a:cubicBezTo>
                  <a:lnTo>
                    <a:pt x="0" y="82402"/>
                  </a:lnTo>
                  <a:cubicBezTo>
                    <a:pt x="0" y="36893"/>
                    <a:pt x="36893" y="0"/>
                    <a:pt x="82402" y="0"/>
                  </a:cubicBezTo>
                  <a:close/>
                </a:path>
              </a:pathLst>
            </a:custGeom>
            <a:solidFill>
              <a:srgbClr val="E9DAC1">
                <a:alpha val="44706"/>
              </a:srgbClr>
            </a:solidFill>
          </p:spPr>
        </p:sp>
        <p:sp>
          <p:nvSpPr>
            <p:cNvPr name="TextBox 29" id="29"/>
            <p:cNvSpPr txBox="true"/>
            <p:nvPr/>
          </p:nvSpPr>
          <p:spPr>
            <a:xfrm>
              <a:off x="0" y="-28575"/>
              <a:ext cx="938162" cy="788378"/>
            </a:xfrm>
            <a:prstGeom prst="rect">
              <a:avLst/>
            </a:prstGeom>
          </p:spPr>
          <p:txBody>
            <a:bodyPr anchor="ctr" rtlCol="false" tIns="49548" lIns="49548" bIns="49548" rIns="49548"/>
            <a:lstStyle/>
            <a:p>
              <a:pPr algn="ctr">
                <a:lnSpc>
                  <a:spcPts val="1524"/>
                </a:lnSpc>
              </a:pPr>
            </a:p>
          </p:txBody>
        </p:sp>
      </p:grpSp>
      <p:sp>
        <p:nvSpPr>
          <p:cNvPr name="Freeform 30" id="30"/>
          <p:cNvSpPr/>
          <p:nvPr/>
        </p:nvSpPr>
        <p:spPr>
          <a:xfrm flipH="false" flipV="false" rot="0">
            <a:off x="14674348" y="5832675"/>
            <a:ext cx="488569" cy="1194817"/>
          </a:xfrm>
          <a:custGeom>
            <a:avLst/>
            <a:gdLst/>
            <a:ahLst/>
            <a:cxnLst/>
            <a:rect r="r" b="b" t="t" l="l"/>
            <a:pathLst>
              <a:path h="1194817" w="488569">
                <a:moveTo>
                  <a:pt x="0" y="0"/>
                </a:moveTo>
                <a:lnTo>
                  <a:pt x="488569" y="0"/>
                </a:lnTo>
                <a:lnTo>
                  <a:pt x="488569" y="1194817"/>
                </a:lnTo>
                <a:lnTo>
                  <a:pt x="0" y="1194817"/>
                </a:lnTo>
                <a:lnTo>
                  <a:pt x="0" y="0"/>
                </a:lnTo>
                <a:close/>
              </a:path>
            </a:pathLst>
          </a:custGeom>
          <a:blipFill>
            <a:blip r:embed="rId5"/>
            <a:stretch>
              <a:fillRect l="0" t="0" r="0" b="0"/>
            </a:stretch>
          </a:blipFill>
        </p:spPr>
      </p:sp>
      <p:sp>
        <p:nvSpPr>
          <p:cNvPr name="Freeform 31" id="31"/>
          <p:cNvSpPr/>
          <p:nvPr/>
        </p:nvSpPr>
        <p:spPr>
          <a:xfrm flipH="false" flipV="false" rot="0">
            <a:off x="14303548" y="7222024"/>
            <a:ext cx="678865" cy="753804"/>
          </a:xfrm>
          <a:custGeom>
            <a:avLst/>
            <a:gdLst/>
            <a:ahLst/>
            <a:cxnLst/>
            <a:rect r="r" b="b" t="t" l="l"/>
            <a:pathLst>
              <a:path h="753804" w="678865">
                <a:moveTo>
                  <a:pt x="0" y="0"/>
                </a:moveTo>
                <a:lnTo>
                  <a:pt x="678865" y="0"/>
                </a:lnTo>
                <a:lnTo>
                  <a:pt x="678865" y="753804"/>
                </a:lnTo>
                <a:lnTo>
                  <a:pt x="0" y="753804"/>
                </a:lnTo>
                <a:lnTo>
                  <a:pt x="0" y="0"/>
                </a:lnTo>
                <a:close/>
              </a:path>
            </a:pathLst>
          </a:custGeom>
          <a:blipFill>
            <a:blip r:embed="rId9"/>
            <a:stretch>
              <a:fillRect l="0" t="0" r="0" b="0"/>
            </a:stretch>
          </a:blipFill>
        </p:spPr>
      </p:sp>
      <p:sp>
        <p:nvSpPr>
          <p:cNvPr name="Freeform 32" id="32"/>
          <p:cNvSpPr/>
          <p:nvPr/>
        </p:nvSpPr>
        <p:spPr>
          <a:xfrm flipH="false" flipV="false" rot="0">
            <a:off x="15278521" y="5732799"/>
            <a:ext cx="1731235" cy="2579187"/>
          </a:xfrm>
          <a:custGeom>
            <a:avLst/>
            <a:gdLst/>
            <a:ahLst/>
            <a:cxnLst/>
            <a:rect r="r" b="b" t="t" l="l"/>
            <a:pathLst>
              <a:path h="2579187" w="1731235">
                <a:moveTo>
                  <a:pt x="0" y="0"/>
                </a:moveTo>
                <a:lnTo>
                  <a:pt x="1731234" y="0"/>
                </a:lnTo>
                <a:lnTo>
                  <a:pt x="1731234" y="2579186"/>
                </a:lnTo>
                <a:lnTo>
                  <a:pt x="0" y="2579186"/>
                </a:lnTo>
                <a:lnTo>
                  <a:pt x="0" y="0"/>
                </a:lnTo>
                <a:close/>
              </a:path>
            </a:pathLst>
          </a:custGeom>
          <a:blipFill>
            <a:blip r:embed="rId10"/>
            <a:stretch>
              <a:fillRect l="0" t="0" r="0" b="0"/>
            </a:stretch>
          </a:blipFill>
        </p:spPr>
      </p:sp>
      <p:sp>
        <p:nvSpPr>
          <p:cNvPr name="Freeform 33" id="33"/>
          <p:cNvSpPr/>
          <p:nvPr/>
        </p:nvSpPr>
        <p:spPr>
          <a:xfrm flipH="false" flipV="false" rot="0">
            <a:off x="9488846" y="2520688"/>
            <a:ext cx="523734" cy="523734"/>
          </a:xfrm>
          <a:custGeom>
            <a:avLst/>
            <a:gdLst/>
            <a:ahLst/>
            <a:cxnLst/>
            <a:rect r="r" b="b" t="t" l="l"/>
            <a:pathLst>
              <a:path h="523734" w="523734">
                <a:moveTo>
                  <a:pt x="0" y="0"/>
                </a:moveTo>
                <a:lnTo>
                  <a:pt x="523734" y="0"/>
                </a:lnTo>
                <a:lnTo>
                  <a:pt x="523734" y="523734"/>
                </a:lnTo>
                <a:lnTo>
                  <a:pt x="0" y="5237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13888084" y="4864471"/>
            <a:ext cx="532656" cy="532656"/>
          </a:xfrm>
          <a:custGeom>
            <a:avLst/>
            <a:gdLst/>
            <a:ahLst/>
            <a:cxnLst/>
            <a:rect r="r" b="b" t="t" l="l"/>
            <a:pathLst>
              <a:path h="532656" w="532656">
                <a:moveTo>
                  <a:pt x="0" y="0"/>
                </a:moveTo>
                <a:lnTo>
                  <a:pt x="532656" y="0"/>
                </a:lnTo>
                <a:lnTo>
                  <a:pt x="532656" y="532656"/>
                </a:lnTo>
                <a:lnTo>
                  <a:pt x="0" y="5326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12963442" y="5586542"/>
            <a:ext cx="523051" cy="528282"/>
          </a:xfrm>
          <a:custGeom>
            <a:avLst/>
            <a:gdLst/>
            <a:ahLst/>
            <a:cxnLst/>
            <a:rect r="r" b="b" t="t" l="l"/>
            <a:pathLst>
              <a:path h="528282" w="523051">
                <a:moveTo>
                  <a:pt x="0" y="0"/>
                </a:moveTo>
                <a:lnTo>
                  <a:pt x="523051" y="0"/>
                </a:lnTo>
                <a:lnTo>
                  <a:pt x="523051" y="528282"/>
                </a:lnTo>
                <a:lnTo>
                  <a:pt x="0" y="5282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6" id="36"/>
          <p:cNvSpPr/>
          <p:nvPr/>
        </p:nvSpPr>
        <p:spPr>
          <a:xfrm flipH="false" flipV="false" rot="0">
            <a:off x="13888084" y="7763833"/>
            <a:ext cx="510905" cy="510905"/>
          </a:xfrm>
          <a:custGeom>
            <a:avLst/>
            <a:gdLst/>
            <a:ahLst/>
            <a:cxnLst/>
            <a:rect r="r" b="b" t="t" l="l"/>
            <a:pathLst>
              <a:path h="510905" w="510905">
                <a:moveTo>
                  <a:pt x="0" y="0"/>
                </a:moveTo>
                <a:lnTo>
                  <a:pt x="510905" y="0"/>
                </a:lnTo>
                <a:lnTo>
                  <a:pt x="510905" y="510905"/>
                </a:lnTo>
                <a:lnTo>
                  <a:pt x="0" y="51090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7" id="37"/>
          <p:cNvSpPr txBox="true"/>
          <p:nvPr/>
        </p:nvSpPr>
        <p:spPr>
          <a:xfrm rot="0">
            <a:off x="9237396" y="3136005"/>
            <a:ext cx="1068985" cy="477881"/>
          </a:xfrm>
          <a:prstGeom prst="rect">
            <a:avLst/>
          </a:prstGeom>
        </p:spPr>
        <p:txBody>
          <a:bodyPr anchor="t" rtlCol="false" tIns="0" lIns="0" bIns="0" rIns="0">
            <a:spAutoFit/>
          </a:bodyPr>
          <a:lstStyle/>
          <a:p>
            <a:pPr algn="ctr">
              <a:lnSpc>
                <a:spcPts val="1240"/>
              </a:lnSpc>
            </a:pPr>
            <a:r>
              <a:rPr lang="en-US" sz="886">
                <a:solidFill>
                  <a:srgbClr val="000000"/>
                </a:solidFill>
                <a:latin typeface="Public Sans"/>
                <a:ea typeface="Public Sans"/>
                <a:cs typeface="Public Sans"/>
                <a:sym typeface="Public Sans"/>
              </a:rPr>
              <a:t>Se someterá a una temperatura y tiempo A, B, C y D</a:t>
            </a:r>
          </a:p>
        </p:txBody>
      </p:sp>
      <p:sp>
        <p:nvSpPr>
          <p:cNvPr name="TextBox 38" id="38"/>
          <p:cNvSpPr txBox="true"/>
          <p:nvPr/>
        </p:nvSpPr>
        <p:spPr>
          <a:xfrm rot="0">
            <a:off x="14384605" y="2725602"/>
            <a:ext cx="649596" cy="949697"/>
          </a:xfrm>
          <a:prstGeom prst="rect">
            <a:avLst/>
          </a:prstGeom>
        </p:spPr>
        <p:txBody>
          <a:bodyPr anchor="t" rtlCol="false" tIns="0" lIns="0" bIns="0" rIns="0">
            <a:spAutoFit/>
          </a:bodyPr>
          <a:lstStyle/>
          <a:p>
            <a:pPr algn="ctr">
              <a:lnSpc>
                <a:spcPts val="1240"/>
              </a:lnSpc>
            </a:pPr>
            <a:r>
              <a:rPr lang="en-US" sz="886">
                <a:solidFill>
                  <a:srgbClr val="000000"/>
                </a:solidFill>
                <a:latin typeface="Public Sans"/>
                <a:ea typeface="Public Sans"/>
                <a:cs typeface="Public Sans"/>
                <a:sym typeface="Public Sans"/>
              </a:rPr>
              <a:t>La solución se pondrá de a 2ml  para que se precipite el SnO</a:t>
            </a:r>
          </a:p>
        </p:txBody>
      </p:sp>
      <p:sp>
        <p:nvSpPr>
          <p:cNvPr name="TextBox 39" id="39"/>
          <p:cNvSpPr txBox="true"/>
          <p:nvPr/>
        </p:nvSpPr>
        <p:spPr>
          <a:xfrm rot="0">
            <a:off x="15552324" y="2753980"/>
            <a:ext cx="438732" cy="792425"/>
          </a:xfrm>
          <a:prstGeom prst="rect">
            <a:avLst/>
          </a:prstGeom>
        </p:spPr>
        <p:txBody>
          <a:bodyPr anchor="t" rtlCol="false" tIns="0" lIns="0" bIns="0" rIns="0">
            <a:spAutoFit/>
          </a:bodyPr>
          <a:lstStyle/>
          <a:p>
            <a:pPr algn="ctr">
              <a:lnSpc>
                <a:spcPts val="1240"/>
              </a:lnSpc>
            </a:pPr>
            <a:r>
              <a:rPr lang="en-US" sz="886">
                <a:solidFill>
                  <a:srgbClr val="000000"/>
                </a:solidFill>
                <a:latin typeface="Public Sans"/>
                <a:ea typeface="Public Sans"/>
                <a:cs typeface="Public Sans"/>
                <a:sym typeface="Public Sans"/>
              </a:rPr>
              <a:t>Se quita el residuo de líquido </a:t>
            </a:r>
          </a:p>
        </p:txBody>
      </p:sp>
      <p:sp>
        <p:nvSpPr>
          <p:cNvPr name="TextBox 40" id="40"/>
          <p:cNvSpPr txBox="true"/>
          <p:nvPr/>
        </p:nvSpPr>
        <p:spPr>
          <a:xfrm rot="0">
            <a:off x="16536426" y="2786351"/>
            <a:ext cx="595315" cy="792625"/>
          </a:xfrm>
          <a:prstGeom prst="rect">
            <a:avLst/>
          </a:prstGeom>
        </p:spPr>
        <p:txBody>
          <a:bodyPr anchor="t" rtlCol="false" tIns="0" lIns="0" bIns="0" rIns="0">
            <a:spAutoFit/>
          </a:bodyPr>
          <a:lstStyle/>
          <a:p>
            <a:pPr algn="ctr">
              <a:lnSpc>
                <a:spcPts val="1240"/>
              </a:lnSpc>
            </a:pPr>
            <a:r>
              <a:rPr lang="en-US" sz="886">
                <a:solidFill>
                  <a:srgbClr val="000000"/>
                </a:solidFill>
                <a:latin typeface="Public Sans"/>
                <a:ea typeface="Public Sans"/>
                <a:cs typeface="Public Sans"/>
                <a:sym typeface="Public Sans"/>
              </a:rPr>
              <a:t>Se agrega la solución hasta terminar los 30 ml</a:t>
            </a:r>
          </a:p>
        </p:txBody>
      </p:sp>
      <p:sp>
        <p:nvSpPr>
          <p:cNvPr name="TextBox 41" id="41"/>
          <p:cNvSpPr txBox="true"/>
          <p:nvPr/>
        </p:nvSpPr>
        <p:spPr>
          <a:xfrm rot="0">
            <a:off x="15141011" y="4604502"/>
            <a:ext cx="894873" cy="792625"/>
          </a:xfrm>
          <a:prstGeom prst="rect">
            <a:avLst/>
          </a:prstGeom>
        </p:spPr>
        <p:txBody>
          <a:bodyPr anchor="t" rtlCol="false" tIns="0" lIns="0" bIns="0" rIns="0">
            <a:spAutoFit/>
          </a:bodyPr>
          <a:lstStyle/>
          <a:p>
            <a:pPr algn="ctr">
              <a:lnSpc>
                <a:spcPts val="1240"/>
              </a:lnSpc>
            </a:pPr>
            <a:r>
              <a:rPr lang="en-US" sz="886">
                <a:solidFill>
                  <a:srgbClr val="000000"/>
                </a:solidFill>
                <a:latin typeface="Public Sans"/>
                <a:ea typeface="Public Sans"/>
                <a:cs typeface="Public Sans"/>
                <a:sym typeface="Public Sans"/>
              </a:rPr>
              <a:t>Una vez presipitada la solución se lava con Etanol 3 veces</a:t>
            </a:r>
          </a:p>
        </p:txBody>
      </p:sp>
      <p:sp>
        <p:nvSpPr>
          <p:cNvPr name="TextBox 42" id="42"/>
          <p:cNvSpPr txBox="true"/>
          <p:nvPr/>
        </p:nvSpPr>
        <p:spPr>
          <a:xfrm rot="0">
            <a:off x="9297838" y="5704224"/>
            <a:ext cx="749704" cy="792425"/>
          </a:xfrm>
          <a:prstGeom prst="rect">
            <a:avLst/>
          </a:prstGeom>
        </p:spPr>
        <p:txBody>
          <a:bodyPr anchor="t" rtlCol="false" tIns="0" lIns="0" bIns="0" rIns="0">
            <a:spAutoFit/>
          </a:bodyPr>
          <a:lstStyle/>
          <a:p>
            <a:pPr algn="ctr">
              <a:lnSpc>
                <a:spcPts val="1240"/>
              </a:lnSpc>
            </a:pPr>
            <a:r>
              <a:rPr lang="en-US" sz="886">
                <a:solidFill>
                  <a:srgbClr val="000000"/>
                </a:solidFill>
                <a:latin typeface="Public Sans"/>
                <a:ea typeface="Public Sans"/>
                <a:cs typeface="Public Sans"/>
                <a:sym typeface="Public Sans"/>
              </a:rPr>
              <a:t>La muestra se deja secar con la tapa abierta, 5 h a 190 ºC</a:t>
            </a:r>
          </a:p>
        </p:txBody>
      </p:sp>
      <p:sp>
        <p:nvSpPr>
          <p:cNvPr name="TextBox 43" id="43"/>
          <p:cNvSpPr txBox="true"/>
          <p:nvPr/>
        </p:nvSpPr>
        <p:spPr>
          <a:xfrm rot="0">
            <a:off x="13812806" y="5853494"/>
            <a:ext cx="749704" cy="949697"/>
          </a:xfrm>
          <a:prstGeom prst="rect">
            <a:avLst/>
          </a:prstGeom>
        </p:spPr>
        <p:txBody>
          <a:bodyPr anchor="t" rtlCol="false" tIns="0" lIns="0" bIns="0" rIns="0">
            <a:spAutoFit/>
          </a:bodyPr>
          <a:lstStyle/>
          <a:p>
            <a:pPr algn="ctr">
              <a:lnSpc>
                <a:spcPts val="1240"/>
              </a:lnSpc>
            </a:pPr>
            <a:r>
              <a:rPr lang="en-US" sz="886">
                <a:solidFill>
                  <a:srgbClr val="000000"/>
                </a:solidFill>
                <a:latin typeface="Public Sans"/>
                <a:ea typeface="Public Sans"/>
                <a:cs typeface="Public Sans"/>
                <a:sym typeface="Public Sans"/>
              </a:rPr>
              <a:t>La muestra se pondrá en un crisol para calcinarla a 190 °C por 20 hrs </a:t>
            </a:r>
          </a:p>
        </p:txBody>
      </p:sp>
      <p:sp>
        <p:nvSpPr>
          <p:cNvPr name="TextBox 44" id="44"/>
          <p:cNvSpPr txBox="true"/>
          <p:nvPr/>
        </p:nvSpPr>
        <p:spPr>
          <a:xfrm rot="0">
            <a:off x="17187405" y="6733798"/>
            <a:ext cx="944062" cy="416190"/>
          </a:xfrm>
          <a:prstGeom prst="rect">
            <a:avLst/>
          </a:prstGeom>
        </p:spPr>
        <p:txBody>
          <a:bodyPr anchor="t" rtlCol="false" tIns="0" lIns="0" bIns="0" rIns="0">
            <a:spAutoFit/>
          </a:bodyPr>
          <a:lstStyle/>
          <a:p>
            <a:pPr algn="ctr">
              <a:lnSpc>
                <a:spcPts val="1698"/>
              </a:lnSpc>
            </a:pPr>
            <a:r>
              <a:rPr lang="en-US" sz="1213" b="true">
                <a:solidFill>
                  <a:srgbClr val="000000"/>
                </a:solidFill>
                <a:latin typeface="Public Sans Bold"/>
                <a:ea typeface="Public Sans Bold"/>
                <a:cs typeface="Public Sans Bold"/>
                <a:sym typeface="Public Sans Bold"/>
              </a:rPr>
              <a:t>Listo para caracterizar</a:t>
            </a:r>
          </a:p>
        </p:txBody>
      </p:sp>
      <p:sp>
        <p:nvSpPr>
          <p:cNvPr name="TextBox 45" id="45"/>
          <p:cNvSpPr txBox="true"/>
          <p:nvPr/>
        </p:nvSpPr>
        <p:spPr>
          <a:xfrm rot="0">
            <a:off x="9961755" y="2334529"/>
            <a:ext cx="2826440" cy="342659"/>
          </a:xfrm>
          <a:prstGeom prst="rect">
            <a:avLst/>
          </a:prstGeom>
        </p:spPr>
        <p:txBody>
          <a:bodyPr anchor="t" rtlCol="false" tIns="0" lIns="0" bIns="0" rIns="0">
            <a:spAutoFit/>
          </a:bodyPr>
          <a:lstStyle/>
          <a:p>
            <a:pPr algn="ctr">
              <a:lnSpc>
                <a:spcPts val="2883"/>
              </a:lnSpc>
              <a:spcBef>
                <a:spcPct val="0"/>
              </a:spcBef>
            </a:pPr>
            <a:r>
              <a:rPr lang="en-US" b="true" sz="2059">
                <a:solidFill>
                  <a:srgbClr val="000000"/>
                </a:solidFill>
                <a:latin typeface="Quicksand Bold"/>
                <a:ea typeface="Quicksand Bold"/>
                <a:cs typeface="Quicksand Bold"/>
                <a:sym typeface="Quicksand Bold"/>
              </a:rPr>
              <a:t>SÍntesis hidrotermal</a:t>
            </a:r>
          </a:p>
        </p:txBody>
      </p:sp>
      <p:sp>
        <p:nvSpPr>
          <p:cNvPr name="TextBox 46" id="46"/>
          <p:cNvSpPr txBox="true"/>
          <p:nvPr/>
        </p:nvSpPr>
        <p:spPr>
          <a:xfrm rot="0">
            <a:off x="14827170" y="3563483"/>
            <a:ext cx="67951" cy="111817"/>
          </a:xfrm>
          <a:prstGeom prst="rect">
            <a:avLst/>
          </a:prstGeom>
        </p:spPr>
        <p:txBody>
          <a:bodyPr anchor="t" rtlCol="false" tIns="0" lIns="0" bIns="0" rIns="0">
            <a:spAutoFit/>
          </a:bodyPr>
          <a:lstStyle/>
          <a:p>
            <a:pPr algn="ctr">
              <a:lnSpc>
                <a:spcPts val="995"/>
              </a:lnSpc>
            </a:pPr>
            <a:r>
              <a:rPr lang="en-US" sz="711" b="true">
                <a:solidFill>
                  <a:srgbClr val="000000"/>
                </a:solidFill>
                <a:latin typeface="Open Sans Bold"/>
                <a:ea typeface="Open Sans Bold"/>
                <a:cs typeface="Open Sans Bold"/>
                <a:sym typeface="Open Sans Bold"/>
              </a:rPr>
              <a:t>2</a:t>
            </a:r>
          </a:p>
        </p:txBody>
      </p:sp>
      <p:grpSp>
        <p:nvGrpSpPr>
          <p:cNvPr name="Group 47" id="47"/>
          <p:cNvGrpSpPr/>
          <p:nvPr/>
        </p:nvGrpSpPr>
        <p:grpSpPr>
          <a:xfrm rot="0">
            <a:off x="441352" y="3094417"/>
            <a:ext cx="7697459" cy="2698337"/>
            <a:chOff x="0" y="0"/>
            <a:chExt cx="2167467" cy="759803"/>
          </a:xfrm>
        </p:grpSpPr>
        <p:sp>
          <p:nvSpPr>
            <p:cNvPr name="Freeform 48" id="48"/>
            <p:cNvSpPr/>
            <p:nvPr/>
          </p:nvSpPr>
          <p:spPr>
            <a:xfrm flipH="false" flipV="false" rot="0">
              <a:off x="0" y="0"/>
              <a:ext cx="2167467" cy="759803"/>
            </a:xfrm>
            <a:custGeom>
              <a:avLst/>
              <a:gdLst/>
              <a:ahLst/>
              <a:cxnLst/>
              <a:rect r="r" b="b" t="t" l="l"/>
              <a:pathLst>
                <a:path h="759803" w="2167467">
                  <a:moveTo>
                    <a:pt x="37214" y="0"/>
                  </a:moveTo>
                  <a:lnTo>
                    <a:pt x="2130253" y="0"/>
                  </a:lnTo>
                  <a:cubicBezTo>
                    <a:pt x="2150806" y="0"/>
                    <a:pt x="2167467" y="16661"/>
                    <a:pt x="2167467" y="37214"/>
                  </a:cubicBezTo>
                  <a:lnTo>
                    <a:pt x="2167467" y="722590"/>
                  </a:lnTo>
                  <a:cubicBezTo>
                    <a:pt x="2167467" y="732459"/>
                    <a:pt x="2163546" y="741925"/>
                    <a:pt x="2156567" y="748904"/>
                  </a:cubicBezTo>
                  <a:cubicBezTo>
                    <a:pt x="2149588" y="755883"/>
                    <a:pt x="2140123" y="759803"/>
                    <a:pt x="2130253" y="759803"/>
                  </a:cubicBezTo>
                  <a:lnTo>
                    <a:pt x="37214" y="759803"/>
                  </a:lnTo>
                  <a:cubicBezTo>
                    <a:pt x="27344" y="759803"/>
                    <a:pt x="17879" y="755883"/>
                    <a:pt x="10900" y="748904"/>
                  </a:cubicBezTo>
                  <a:cubicBezTo>
                    <a:pt x="3921" y="741925"/>
                    <a:pt x="0" y="732459"/>
                    <a:pt x="0" y="722590"/>
                  </a:cubicBezTo>
                  <a:lnTo>
                    <a:pt x="0" y="37214"/>
                  </a:lnTo>
                  <a:cubicBezTo>
                    <a:pt x="0" y="27344"/>
                    <a:pt x="3921" y="17879"/>
                    <a:pt x="10900" y="10900"/>
                  </a:cubicBezTo>
                  <a:cubicBezTo>
                    <a:pt x="17879" y="3921"/>
                    <a:pt x="27344" y="0"/>
                    <a:pt x="37214" y="0"/>
                  </a:cubicBezTo>
                  <a:close/>
                </a:path>
              </a:pathLst>
            </a:custGeom>
            <a:solidFill>
              <a:srgbClr val="E9DAC1">
                <a:alpha val="44706"/>
              </a:srgbClr>
            </a:solidFill>
          </p:spPr>
        </p:sp>
        <p:sp>
          <p:nvSpPr>
            <p:cNvPr name="TextBox 49" id="49"/>
            <p:cNvSpPr txBox="true"/>
            <p:nvPr/>
          </p:nvSpPr>
          <p:spPr>
            <a:xfrm>
              <a:off x="0" y="-19050"/>
              <a:ext cx="2167467" cy="778853"/>
            </a:xfrm>
            <a:prstGeom prst="rect">
              <a:avLst/>
            </a:prstGeom>
          </p:spPr>
          <p:txBody>
            <a:bodyPr anchor="ctr" rtlCol="false" tIns="50800" lIns="50800" bIns="50800" rIns="50800"/>
            <a:lstStyle/>
            <a:p>
              <a:pPr algn="ctr">
                <a:lnSpc>
                  <a:spcPts val="1563"/>
                </a:lnSpc>
              </a:pPr>
            </a:p>
          </p:txBody>
        </p:sp>
      </p:grpSp>
      <p:sp>
        <p:nvSpPr>
          <p:cNvPr name="Freeform 50" id="50"/>
          <p:cNvSpPr/>
          <p:nvPr/>
        </p:nvSpPr>
        <p:spPr>
          <a:xfrm flipH="false" flipV="false" rot="0">
            <a:off x="448687" y="4393769"/>
            <a:ext cx="863715" cy="1366391"/>
          </a:xfrm>
          <a:custGeom>
            <a:avLst/>
            <a:gdLst/>
            <a:ahLst/>
            <a:cxnLst/>
            <a:rect r="r" b="b" t="t" l="l"/>
            <a:pathLst>
              <a:path h="1366391" w="863715">
                <a:moveTo>
                  <a:pt x="0" y="0"/>
                </a:moveTo>
                <a:lnTo>
                  <a:pt x="863714" y="0"/>
                </a:lnTo>
                <a:lnTo>
                  <a:pt x="863714" y="1366391"/>
                </a:lnTo>
                <a:lnTo>
                  <a:pt x="0" y="1366391"/>
                </a:lnTo>
                <a:lnTo>
                  <a:pt x="0" y="0"/>
                </a:lnTo>
                <a:close/>
              </a:path>
            </a:pathLst>
          </a:custGeom>
          <a:blipFill>
            <a:blip r:embed="rId19"/>
            <a:stretch>
              <a:fillRect l="0" t="0" r="0" b="0"/>
            </a:stretch>
          </a:blipFill>
        </p:spPr>
      </p:sp>
      <p:sp>
        <p:nvSpPr>
          <p:cNvPr name="Freeform 51" id="51"/>
          <p:cNvSpPr/>
          <p:nvPr/>
        </p:nvSpPr>
        <p:spPr>
          <a:xfrm flipH="false" flipV="false" rot="0">
            <a:off x="1312401" y="4123055"/>
            <a:ext cx="926435" cy="1637106"/>
          </a:xfrm>
          <a:custGeom>
            <a:avLst/>
            <a:gdLst/>
            <a:ahLst/>
            <a:cxnLst/>
            <a:rect r="r" b="b" t="t" l="l"/>
            <a:pathLst>
              <a:path h="1637106" w="926435">
                <a:moveTo>
                  <a:pt x="0" y="0"/>
                </a:moveTo>
                <a:lnTo>
                  <a:pt x="926435" y="0"/>
                </a:lnTo>
                <a:lnTo>
                  <a:pt x="926435" y="1637105"/>
                </a:lnTo>
                <a:lnTo>
                  <a:pt x="0" y="1637105"/>
                </a:lnTo>
                <a:lnTo>
                  <a:pt x="0" y="0"/>
                </a:lnTo>
                <a:close/>
              </a:path>
            </a:pathLst>
          </a:custGeom>
          <a:blipFill>
            <a:blip r:embed="rId20"/>
            <a:stretch>
              <a:fillRect l="0" t="0" r="0" b="0"/>
            </a:stretch>
          </a:blipFill>
        </p:spPr>
      </p:sp>
      <p:sp>
        <p:nvSpPr>
          <p:cNvPr name="Freeform 52" id="52"/>
          <p:cNvSpPr/>
          <p:nvPr/>
        </p:nvSpPr>
        <p:spPr>
          <a:xfrm flipH="false" flipV="false" rot="0">
            <a:off x="5318016" y="4172260"/>
            <a:ext cx="611549" cy="1620494"/>
          </a:xfrm>
          <a:custGeom>
            <a:avLst/>
            <a:gdLst/>
            <a:ahLst/>
            <a:cxnLst/>
            <a:rect r="r" b="b" t="t" l="l"/>
            <a:pathLst>
              <a:path h="1620494" w="611549">
                <a:moveTo>
                  <a:pt x="0" y="0"/>
                </a:moveTo>
                <a:lnTo>
                  <a:pt x="611549" y="0"/>
                </a:lnTo>
                <a:lnTo>
                  <a:pt x="611549" y="1620494"/>
                </a:lnTo>
                <a:lnTo>
                  <a:pt x="0" y="1620494"/>
                </a:lnTo>
                <a:lnTo>
                  <a:pt x="0" y="0"/>
                </a:lnTo>
                <a:close/>
              </a:path>
            </a:pathLst>
          </a:custGeom>
          <a:blipFill>
            <a:blip r:embed="rId21"/>
            <a:stretch>
              <a:fillRect l="0" t="0" r="0" b="0"/>
            </a:stretch>
          </a:blipFill>
        </p:spPr>
      </p:sp>
      <p:sp>
        <p:nvSpPr>
          <p:cNvPr name="Freeform 53" id="53"/>
          <p:cNvSpPr/>
          <p:nvPr/>
        </p:nvSpPr>
        <p:spPr>
          <a:xfrm flipH="false" flipV="false" rot="2571030">
            <a:off x="4499190" y="3566514"/>
            <a:ext cx="674542" cy="1654510"/>
          </a:xfrm>
          <a:custGeom>
            <a:avLst/>
            <a:gdLst/>
            <a:ahLst/>
            <a:cxnLst/>
            <a:rect r="r" b="b" t="t" l="l"/>
            <a:pathLst>
              <a:path h="1654510" w="674542">
                <a:moveTo>
                  <a:pt x="0" y="0"/>
                </a:moveTo>
                <a:lnTo>
                  <a:pt x="674542" y="0"/>
                </a:lnTo>
                <a:lnTo>
                  <a:pt x="674542" y="1654510"/>
                </a:lnTo>
                <a:lnTo>
                  <a:pt x="0" y="1654510"/>
                </a:lnTo>
                <a:lnTo>
                  <a:pt x="0" y="0"/>
                </a:lnTo>
                <a:close/>
              </a:path>
            </a:pathLst>
          </a:custGeom>
          <a:blipFill>
            <a:blip r:embed="rId22"/>
            <a:stretch>
              <a:fillRect l="0" t="0" r="0" b="0"/>
            </a:stretch>
          </a:blipFill>
        </p:spPr>
      </p:sp>
      <p:grpSp>
        <p:nvGrpSpPr>
          <p:cNvPr name="Group 54" id="54"/>
          <p:cNvGrpSpPr/>
          <p:nvPr/>
        </p:nvGrpSpPr>
        <p:grpSpPr>
          <a:xfrm rot="0">
            <a:off x="421721" y="6802270"/>
            <a:ext cx="2978036" cy="2698337"/>
            <a:chOff x="0" y="0"/>
            <a:chExt cx="838562" cy="759803"/>
          </a:xfrm>
        </p:grpSpPr>
        <p:sp>
          <p:nvSpPr>
            <p:cNvPr name="Freeform 55" id="55"/>
            <p:cNvSpPr/>
            <p:nvPr/>
          </p:nvSpPr>
          <p:spPr>
            <a:xfrm flipH="false" flipV="false" rot="0">
              <a:off x="0" y="0"/>
              <a:ext cx="838562" cy="759803"/>
            </a:xfrm>
            <a:custGeom>
              <a:avLst/>
              <a:gdLst/>
              <a:ahLst/>
              <a:cxnLst/>
              <a:rect r="r" b="b" t="t" l="l"/>
              <a:pathLst>
                <a:path h="759803" w="838562">
                  <a:moveTo>
                    <a:pt x="96188" y="0"/>
                  </a:moveTo>
                  <a:lnTo>
                    <a:pt x="742374" y="0"/>
                  </a:lnTo>
                  <a:cubicBezTo>
                    <a:pt x="767884" y="0"/>
                    <a:pt x="792350" y="10134"/>
                    <a:pt x="810389" y="28173"/>
                  </a:cubicBezTo>
                  <a:cubicBezTo>
                    <a:pt x="828428" y="46212"/>
                    <a:pt x="838562" y="70677"/>
                    <a:pt x="838562" y="96188"/>
                  </a:cubicBezTo>
                  <a:lnTo>
                    <a:pt x="838562" y="663616"/>
                  </a:lnTo>
                  <a:cubicBezTo>
                    <a:pt x="838562" y="689126"/>
                    <a:pt x="828428" y="713592"/>
                    <a:pt x="810389" y="731631"/>
                  </a:cubicBezTo>
                  <a:cubicBezTo>
                    <a:pt x="792350" y="749669"/>
                    <a:pt x="767884" y="759803"/>
                    <a:pt x="742374" y="759803"/>
                  </a:cubicBezTo>
                  <a:lnTo>
                    <a:pt x="96188" y="759803"/>
                  </a:lnTo>
                  <a:cubicBezTo>
                    <a:pt x="70677" y="759803"/>
                    <a:pt x="46212" y="749669"/>
                    <a:pt x="28173" y="731631"/>
                  </a:cubicBezTo>
                  <a:cubicBezTo>
                    <a:pt x="10134" y="713592"/>
                    <a:pt x="0" y="689126"/>
                    <a:pt x="0" y="663616"/>
                  </a:cubicBezTo>
                  <a:lnTo>
                    <a:pt x="0" y="96188"/>
                  </a:lnTo>
                  <a:cubicBezTo>
                    <a:pt x="0" y="70677"/>
                    <a:pt x="10134" y="46212"/>
                    <a:pt x="28173" y="28173"/>
                  </a:cubicBezTo>
                  <a:cubicBezTo>
                    <a:pt x="46212" y="10134"/>
                    <a:pt x="70677" y="0"/>
                    <a:pt x="96188" y="0"/>
                  </a:cubicBezTo>
                  <a:close/>
                </a:path>
              </a:pathLst>
            </a:custGeom>
            <a:solidFill>
              <a:srgbClr val="E9DAC1">
                <a:alpha val="44706"/>
              </a:srgbClr>
            </a:solidFill>
          </p:spPr>
        </p:sp>
        <p:sp>
          <p:nvSpPr>
            <p:cNvPr name="TextBox 56" id="56"/>
            <p:cNvSpPr txBox="true"/>
            <p:nvPr/>
          </p:nvSpPr>
          <p:spPr>
            <a:xfrm>
              <a:off x="0" y="-19050"/>
              <a:ext cx="838562" cy="778853"/>
            </a:xfrm>
            <a:prstGeom prst="rect">
              <a:avLst/>
            </a:prstGeom>
          </p:spPr>
          <p:txBody>
            <a:bodyPr anchor="ctr" rtlCol="false" tIns="50800" lIns="50800" bIns="50800" rIns="50800"/>
            <a:lstStyle/>
            <a:p>
              <a:pPr algn="ctr">
                <a:lnSpc>
                  <a:spcPts val="1563"/>
                </a:lnSpc>
              </a:pPr>
            </a:p>
          </p:txBody>
        </p:sp>
      </p:grpSp>
      <p:sp>
        <p:nvSpPr>
          <p:cNvPr name="Freeform 57" id="57"/>
          <p:cNvSpPr/>
          <p:nvPr/>
        </p:nvSpPr>
        <p:spPr>
          <a:xfrm flipH="false" flipV="false" rot="0">
            <a:off x="6014236" y="3209072"/>
            <a:ext cx="1744107" cy="2592011"/>
          </a:xfrm>
          <a:custGeom>
            <a:avLst/>
            <a:gdLst/>
            <a:ahLst/>
            <a:cxnLst/>
            <a:rect r="r" b="b" t="t" l="l"/>
            <a:pathLst>
              <a:path h="2592011" w="1744107">
                <a:moveTo>
                  <a:pt x="0" y="0"/>
                </a:moveTo>
                <a:lnTo>
                  <a:pt x="1744107" y="0"/>
                </a:lnTo>
                <a:lnTo>
                  <a:pt x="1744107" y="2592011"/>
                </a:lnTo>
                <a:lnTo>
                  <a:pt x="0" y="2592011"/>
                </a:lnTo>
                <a:lnTo>
                  <a:pt x="0" y="0"/>
                </a:lnTo>
                <a:close/>
              </a:path>
            </a:pathLst>
          </a:custGeom>
          <a:blipFill>
            <a:blip r:embed="rId23"/>
            <a:stretch>
              <a:fillRect l="0" t="0" r="0" b="0"/>
            </a:stretch>
          </a:blipFill>
        </p:spPr>
      </p:sp>
      <p:sp>
        <p:nvSpPr>
          <p:cNvPr name="Freeform 58" id="58"/>
          <p:cNvSpPr/>
          <p:nvPr/>
        </p:nvSpPr>
        <p:spPr>
          <a:xfrm flipH="false" flipV="false" rot="0">
            <a:off x="2590665" y="3102746"/>
            <a:ext cx="1406209" cy="2657414"/>
          </a:xfrm>
          <a:custGeom>
            <a:avLst/>
            <a:gdLst/>
            <a:ahLst/>
            <a:cxnLst/>
            <a:rect r="r" b="b" t="t" l="l"/>
            <a:pathLst>
              <a:path h="2657414" w="1406209">
                <a:moveTo>
                  <a:pt x="0" y="0"/>
                </a:moveTo>
                <a:lnTo>
                  <a:pt x="1406209" y="0"/>
                </a:lnTo>
                <a:lnTo>
                  <a:pt x="1406209" y="2657414"/>
                </a:lnTo>
                <a:lnTo>
                  <a:pt x="0" y="2657414"/>
                </a:lnTo>
                <a:lnTo>
                  <a:pt x="0" y="0"/>
                </a:lnTo>
                <a:close/>
              </a:path>
            </a:pathLst>
          </a:custGeom>
          <a:blipFill>
            <a:blip r:embed="rId24"/>
            <a:stretch>
              <a:fillRect l="0" t="0" r="0" b="0"/>
            </a:stretch>
          </a:blipFill>
        </p:spPr>
      </p:sp>
      <p:grpSp>
        <p:nvGrpSpPr>
          <p:cNvPr name="Group 59" id="59"/>
          <p:cNvGrpSpPr/>
          <p:nvPr/>
        </p:nvGrpSpPr>
        <p:grpSpPr>
          <a:xfrm rot="0">
            <a:off x="5854280" y="6775459"/>
            <a:ext cx="2264900" cy="2698337"/>
            <a:chOff x="0" y="0"/>
            <a:chExt cx="637755" cy="759803"/>
          </a:xfrm>
        </p:grpSpPr>
        <p:sp>
          <p:nvSpPr>
            <p:cNvPr name="Freeform 60" id="60"/>
            <p:cNvSpPr/>
            <p:nvPr/>
          </p:nvSpPr>
          <p:spPr>
            <a:xfrm flipH="false" flipV="false" rot="0">
              <a:off x="0" y="0"/>
              <a:ext cx="637755" cy="759803"/>
            </a:xfrm>
            <a:custGeom>
              <a:avLst/>
              <a:gdLst/>
              <a:ahLst/>
              <a:cxnLst/>
              <a:rect r="r" b="b" t="t" l="l"/>
              <a:pathLst>
                <a:path h="759803" w="637755">
                  <a:moveTo>
                    <a:pt x="126474" y="0"/>
                  </a:moveTo>
                  <a:lnTo>
                    <a:pt x="511281" y="0"/>
                  </a:lnTo>
                  <a:cubicBezTo>
                    <a:pt x="544824" y="0"/>
                    <a:pt x="576993" y="13325"/>
                    <a:pt x="600712" y="37043"/>
                  </a:cubicBezTo>
                  <a:cubicBezTo>
                    <a:pt x="624430" y="60762"/>
                    <a:pt x="637755" y="92931"/>
                    <a:pt x="637755" y="126474"/>
                  </a:cubicBezTo>
                  <a:lnTo>
                    <a:pt x="637755" y="633329"/>
                  </a:lnTo>
                  <a:cubicBezTo>
                    <a:pt x="637755" y="666872"/>
                    <a:pt x="624430" y="699042"/>
                    <a:pt x="600712" y="722760"/>
                  </a:cubicBezTo>
                  <a:cubicBezTo>
                    <a:pt x="576993" y="746479"/>
                    <a:pt x="544824" y="759803"/>
                    <a:pt x="511281" y="759803"/>
                  </a:cubicBezTo>
                  <a:lnTo>
                    <a:pt x="126474" y="759803"/>
                  </a:lnTo>
                  <a:cubicBezTo>
                    <a:pt x="56624" y="759803"/>
                    <a:pt x="0" y="703179"/>
                    <a:pt x="0" y="633329"/>
                  </a:cubicBezTo>
                  <a:lnTo>
                    <a:pt x="0" y="126474"/>
                  </a:lnTo>
                  <a:cubicBezTo>
                    <a:pt x="0" y="56624"/>
                    <a:pt x="56624" y="0"/>
                    <a:pt x="126474" y="0"/>
                  </a:cubicBezTo>
                  <a:close/>
                </a:path>
              </a:pathLst>
            </a:custGeom>
            <a:solidFill>
              <a:srgbClr val="E9DAC1">
                <a:alpha val="44706"/>
              </a:srgbClr>
            </a:solidFill>
          </p:spPr>
        </p:sp>
        <p:sp>
          <p:nvSpPr>
            <p:cNvPr name="TextBox 61" id="61"/>
            <p:cNvSpPr txBox="true"/>
            <p:nvPr/>
          </p:nvSpPr>
          <p:spPr>
            <a:xfrm>
              <a:off x="0" y="-19050"/>
              <a:ext cx="637755" cy="778853"/>
            </a:xfrm>
            <a:prstGeom prst="rect">
              <a:avLst/>
            </a:prstGeom>
          </p:spPr>
          <p:txBody>
            <a:bodyPr anchor="ctr" rtlCol="false" tIns="50800" lIns="50800" bIns="50800" rIns="50800"/>
            <a:lstStyle/>
            <a:p>
              <a:pPr algn="ctr">
                <a:lnSpc>
                  <a:spcPts val="1563"/>
                </a:lnSpc>
              </a:pPr>
            </a:p>
          </p:txBody>
        </p:sp>
      </p:grpSp>
      <p:sp>
        <p:nvSpPr>
          <p:cNvPr name="Freeform 62" id="62"/>
          <p:cNvSpPr/>
          <p:nvPr/>
        </p:nvSpPr>
        <p:spPr>
          <a:xfrm flipH="false" flipV="false" rot="0">
            <a:off x="6822514" y="7712665"/>
            <a:ext cx="1323632" cy="1787942"/>
          </a:xfrm>
          <a:custGeom>
            <a:avLst/>
            <a:gdLst/>
            <a:ahLst/>
            <a:cxnLst/>
            <a:rect r="r" b="b" t="t" l="l"/>
            <a:pathLst>
              <a:path h="1787942" w="1323632">
                <a:moveTo>
                  <a:pt x="0" y="0"/>
                </a:moveTo>
                <a:lnTo>
                  <a:pt x="1323632" y="0"/>
                </a:lnTo>
                <a:lnTo>
                  <a:pt x="1323632" y="1787942"/>
                </a:lnTo>
                <a:lnTo>
                  <a:pt x="0" y="1787942"/>
                </a:lnTo>
                <a:lnTo>
                  <a:pt x="0" y="0"/>
                </a:lnTo>
                <a:close/>
              </a:path>
            </a:pathLst>
          </a:custGeom>
          <a:blipFill>
            <a:blip r:embed="rId25"/>
            <a:stretch>
              <a:fillRect l="0" t="0" r="0" b="0"/>
            </a:stretch>
          </a:blipFill>
        </p:spPr>
      </p:sp>
      <p:sp>
        <p:nvSpPr>
          <p:cNvPr name="Freeform 63" id="63"/>
          <p:cNvSpPr/>
          <p:nvPr/>
        </p:nvSpPr>
        <p:spPr>
          <a:xfrm flipH="false" flipV="false" rot="0">
            <a:off x="5969997" y="6934962"/>
            <a:ext cx="968234" cy="2565645"/>
          </a:xfrm>
          <a:custGeom>
            <a:avLst/>
            <a:gdLst/>
            <a:ahLst/>
            <a:cxnLst/>
            <a:rect r="r" b="b" t="t" l="l"/>
            <a:pathLst>
              <a:path h="2565645" w="968234">
                <a:moveTo>
                  <a:pt x="0" y="0"/>
                </a:moveTo>
                <a:lnTo>
                  <a:pt x="968234" y="0"/>
                </a:lnTo>
                <a:lnTo>
                  <a:pt x="968234" y="2565645"/>
                </a:lnTo>
                <a:lnTo>
                  <a:pt x="0" y="2565645"/>
                </a:lnTo>
                <a:lnTo>
                  <a:pt x="0" y="0"/>
                </a:lnTo>
                <a:close/>
              </a:path>
            </a:pathLst>
          </a:custGeom>
          <a:blipFill>
            <a:blip r:embed="rId21"/>
            <a:stretch>
              <a:fillRect l="0" t="0" r="0" b="0"/>
            </a:stretch>
          </a:blipFill>
        </p:spPr>
      </p:sp>
      <p:grpSp>
        <p:nvGrpSpPr>
          <p:cNvPr name="Group 64" id="64"/>
          <p:cNvGrpSpPr/>
          <p:nvPr/>
        </p:nvGrpSpPr>
        <p:grpSpPr>
          <a:xfrm rot="0">
            <a:off x="3536215" y="6775459"/>
            <a:ext cx="1942878" cy="2698337"/>
            <a:chOff x="0" y="0"/>
            <a:chExt cx="547080" cy="759803"/>
          </a:xfrm>
        </p:grpSpPr>
        <p:sp>
          <p:nvSpPr>
            <p:cNvPr name="Freeform 65" id="65"/>
            <p:cNvSpPr/>
            <p:nvPr/>
          </p:nvSpPr>
          <p:spPr>
            <a:xfrm flipH="false" flipV="false" rot="0">
              <a:off x="0" y="0"/>
              <a:ext cx="547080" cy="759803"/>
            </a:xfrm>
            <a:custGeom>
              <a:avLst/>
              <a:gdLst/>
              <a:ahLst/>
              <a:cxnLst/>
              <a:rect r="r" b="b" t="t" l="l"/>
              <a:pathLst>
                <a:path h="759803" w="547080">
                  <a:moveTo>
                    <a:pt x="147436" y="0"/>
                  </a:moveTo>
                  <a:lnTo>
                    <a:pt x="399643" y="0"/>
                  </a:lnTo>
                  <a:cubicBezTo>
                    <a:pt x="481070" y="0"/>
                    <a:pt x="547080" y="66010"/>
                    <a:pt x="547080" y="147436"/>
                  </a:cubicBezTo>
                  <a:lnTo>
                    <a:pt x="547080" y="612367"/>
                  </a:lnTo>
                  <a:cubicBezTo>
                    <a:pt x="547080" y="693794"/>
                    <a:pt x="481070" y="759803"/>
                    <a:pt x="399643" y="759803"/>
                  </a:cubicBezTo>
                  <a:lnTo>
                    <a:pt x="147436" y="759803"/>
                  </a:lnTo>
                  <a:cubicBezTo>
                    <a:pt x="66010" y="759803"/>
                    <a:pt x="0" y="693794"/>
                    <a:pt x="0" y="612367"/>
                  </a:cubicBezTo>
                  <a:lnTo>
                    <a:pt x="0" y="147436"/>
                  </a:lnTo>
                  <a:cubicBezTo>
                    <a:pt x="0" y="66010"/>
                    <a:pt x="66010" y="0"/>
                    <a:pt x="147436" y="0"/>
                  </a:cubicBezTo>
                  <a:close/>
                </a:path>
              </a:pathLst>
            </a:custGeom>
            <a:solidFill>
              <a:srgbClr val="E9DAC1">
                <a:alpha val="44706"/>
              </a:srgbClr>
            </a:solidFill>
          </p:spPr>
        </p:sp>
        <p:sp>
          <p:nvSpPr>
            <p:cNvPr name="TextBox 66" id="66"/>
            <p:cNvSpPr txBox="true"/>
            <p:nvPr/>
          </p:nvSpPr>
          <p:spPr>
            <a:xfrm>
              <a:off x="0" y="-19050"/>
              <a:ext cx="547080" cy="778853"/>
            </a:xfrm>
            <a:prstGeom prst="rect">
              <a:avLst/>
            </a:prstGeom>
          </p:spPr>
          <p:txBody>
            <a:bodyPr anchor="ctr" rtlCol="false" tIns="50800" lIns="50800" bIns="50800" rIns="50800"/>
            <a:lstStyle/>
            <a:p>
              <a:pPr algn="ctr">
                <a:lnSpc>
                  <a:spcPts val="1563"/>
                </a:lnSpc>
              </a:pPr>
            </a:p>
          </p:txBody>
        </p:sp>
      </p:grpSp>
      <p:sp>
        <p:nvSpPr>
          <p:cNvPr name="Freeform 67" id="67"/>
          <p:cNvSpPr/>
          <p:nvPr/>
        </p:nvSpPr>
        <p:spPr>
          <a:xfrm flipH="false" flipV="false" rot="0">
            <a:off x="3687762" y="6908596"/>
            <a:ext cx="1744107" cy="2592011"/>
          </a:xfrm>
          <a:custGeom>
            <a:avLst/>
            <a:gdLst/>
            <a:ahLst/>
            <a:cxnLst/>
            <a:rect r="r" b="b" t="t" l="l"/>
            <a:pathLst>
              <a:path h="2592011" w="1744107">
                <a:moveTo>
                  <a:pt x="0" y="0"/>
                </a:moveTo>
                <a:lnTo>
                  <a:pt x="1744107" y="0"/>
                </a:lnTo>
                <a:lnTo>
                  <a:pt x="1744107" y="2592011"/>
                </a:lnTo>
                <a:lnTo>
                  <a:pt x="0" y="2592011"/>
                </a:lnTo>
                <a:lnTo>
                  <a:pt x="0" y="0"/>
                </a:lnTo>
                <a:close/>
              </a:path>
            </a:pathLst>
          </a:custGeom>
          <a:blipFill>
            <a:blip r:embed="rId23"/>
            <a:stretch>
              <a:fillRect l="0" t="0" r="0" b="0"/>
            </a:stretch>
          </a:blipFill>
        </p:spPr>
      </p:sp>
      <p:sp>
        <p:nvSpPr>
          <p:cNvPr name="TextBox 68" id="68"/>
          <p:cNvSpPr txBox="true"/>
          <p:nvPr/>
        </p:nvSpPr>
        <p:spPr>
          <a:xfrm rot="0">
            <a:off x="1051460" y="7316089"/>
            <a:ext cx="921914" cy="764577"/>
          </a:xfrm>
          <a:prstGeom prst="rect">
            <a:avLst/>
          </a:prstGeom>
        </p:spPr>
        <p:txBody>
          <a:bodyPr anchor="t" rtlCol="false" tIns="0" lIns="0" bIns="0" rIns="0">
            <a:spAutoFit/>
          </a:bodyPr>
          <a:lstStyle/>
          <a:p>
            <a:pPr algn="ctr">
              <a:lnSpc>
                <a:spcPts val="1505"/>
              </a:lnSpc>
            </a:pPr>
            <a:r>
              <a:rPr lang="en-US" sz="1075">
                <a:solidFill>
                  <a:srgbClr val="000000"/>
                </a:solidFill>
                <a:latin typeface="Public Sans"/>
                <a:ea typeface="Public Sans"/>
                <a:cs typeface="Public Sans"/>
                <a:sym typeface="Public Sans"/>
              </a:rPr>
              <a:t>40 ml  etanol hacen la solución blanca</a:t>
            </a:r>
          </a:p>
        </p:txBody>
      </p:sp>
      <p:sp>
        <p:nvSpPr>
          <p:cNvPr name="Freeform 69" id="69"/>
          <p:cNvSpPr/>
          <p:nvPr/>
        </p:nvSpPr>
        <p:spPr>
          <a:xfrm flipH="false" flipV="false" rot="0">
            <a:off x="1512416" y="6908596"/>
            <a:ext cx="1744107" cy="2592011"/>
          </a:xfrm>
          <a:custGeom>
            <a:avLst/>
            <a:gdLst/>
            <a:ahLst/>
            <a:cxnLst/>
            <a:rect r="r" b="b" t="t" l="l"/>
            <a:pathLst>
              <a:path h="2592011" w="1744107">
                <a:moveTo>
                  <a:pt x="0" y="0"/>
                </a:moveTo>
                <a:lnTo>
                  <a:pt x="1744107" y="0"/>
                </a:lnTo>
                <a:lnTo>
                  <a:pt x="1744107" y="2592011"/>
                </a:lnTo>
                <a:lnTo>
                  <a:pt x="0" y="2592011"/>
                </a:lnTo>
                <a:lnTo>
                  <a:pt x="0" y="0"/>
                </a:lnTo>
                <a:close/>
              </a:path>
            </a:pathLst>
          </a:custGeom>
          <a:blipFill>
            <a:blip r:embed="rId23"/>
            <a:stretch>
              <a:fillRect l="0" t="0" r="0" b="0"/>
            </a:stretch>
          </a:blipFill>
        </p:spPr>
      </p:sp>
      <p:sp>
        <p:nvSpPr>
          <p:cNvPr name="Freeform 70" id="70"/>
          <p:cNvSpPr/>
          <p:nvPr/>
        </p:nvSpPr>
        <p:spPr>
          <a:xfrm flipH="false" flipV="false" rot="3614001">
            <a:off x="1072998" y="5927750"/>
            <a:ext cx="676682" cy="1659760"/>
          </a:xfrm>
          <a:custGeom>
            <a:avLst/>
            <a:gdLst/>
            <a:ahLst/>
            <a:cxnLst/>
            <a:rect r="r" b="b" t="t" l="l"/>
            <a:pathLst>
              <a:path h="1659760" w="676682">
                <a:moveTo>
                  <a:pt x="0" y="0"/>
                </a:moveTo>
                <a:lnTo>
                  <a:pt x="676682" y="0"/>
                </a:lnTo>
                <a:lnTo>
                  <a:pt x="676682" y="1659760"/>
                </a:lnTo>
                <a:lnTo>
                  <a:pt x="0" y="1659760"/>
                </a:lnTo>
                <a:lnTo>
                  <a:pt x="0" y="0"/>
                </a:lnTo>
                <a:close/>
              </a:path>
            </a:pathLst>
          </a:custGeom>
          <a:blipFill>
            <a:blip r:embed="rId8"/>
            <a:stretch>
              <a:fillRect l="0" t="0" r="0" b="0"/>
            </a:stretch>
          </a:blipFill>
        </p:spPr>
      </p:sp>
      <p:sp>
        <p:nvSpPr>
          <p:cNvPr name="Freeform 71" id="71"/>
          <p:cNvSpPr/>
          <p:nvPr/>
        </p:nvSpPr>
        <p:spPr>
          <a:xfrm flipH="false" flipV="false" rot="-3894532">
            <a:off x="7410943" y="2398825"/>
            <a:ext cx="611549" cy="1620494"/>
          </a:xfrm>
          <a:custGeom>
            <a:avLst/>
            <a:gdLst/>
            <a:ahLst/>
            <a:cxnLst/>
            <a:rect r="r" b="b" t="t" l="l"/>
            <a:pathLst>
              <a:path h="1620494" w="611549">
                <a:moveTo>
                  <a:pt x="0" y="0"/>
                </a:moveTo>
                <a:lnTo>
                  <a:pt x="611548" y="0"/>
                </a:lnTo>
                <a:lnTo>
                  <a:pt x="611548" y="1620494"/>
                </a:lnTo>
                <a:lnTo>
                  <a:pt x="0" y="1620494"/>
                </a:lnTo>
                <a:lnTo>
                  <a:pt x="0" y="0"/>
                </a:lnTo>
                <a:close/>
              </a:path>
            </a:pathLst>
          </a:custGeom>
          <a:blipFill>
            <a:blip r:embed="rId21"/>
            <a:stretch>
              <a:fillRect l="0" t="0" r="0" b="0"/>
            </a:stretch>
          </a:blipFill>
        </p:spPr>
      </p:sp>
      <p:sp>
        <p:nvSpPr>
          <p:cNvPr name="Freeform 72" id="72"/>
          <p:cNvSpPr/>
          <p:nvPr/>
        </p:nvSpPr>
        <p:spPr>
          <a:xfrm flipH="false" flipV="false" rot="0">
            <a:off x="483362" y="3102746"/>
            <a:ext cx="568098" cy="568098"/>
          </a:xfrm>
          <a:custGeom>
            <a:avLst/>
            <a:gdLst/>
            <a:ahLst/>
            <a:cxnLst/>
            <a:rect r="r" b="b" t="t" l="l"/>
            <a:pathLst>
              <a:path h="568098" w="568098">
                <a:moveTo>
                  <a:pt x="0" y="0"/>
                </a:moveTo>
                <a:lnTo>
                  <a:pt x="568098" y="0"/>
                </a:lnTo>
                <a:lnTo>
                  <a:pt x="568098" y="568098"/>
                </a:lnTo>
                <a:lnTo>
                  <a:pt x="0" y="56809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73" id="73"/>
          <p:cNvSpPr/>
          <p:nvPr/>
        </p:nvSpPr>
        <p:spPr>
          <a:xfrm flipH="false" flipV="false" rot="0">
            <a:off x="448687" y="8891247"/>
            <a:ext cx="548478" cy="548478"/>
          </a:xfrm>
          <a:custGeom>
            <a:avLst/>
            <a:gdLst/>
            <a:ahLst/>
            <a:cxnLst/>
            <a:rect r="r" b="b" t="t" l="l"/>
            <a:pathLst>
              <a:path h="548478" w="548478">
                <a:moveTo>
                  <a:pt x="0" y="0"/>
                </a:moveTo>
                <a:lnTo>
                  <a:pt x="548478" y="0"/>
                </a:lnTo>
                <a:lnTo>
                  <a:pt x="548478" y="548478"/>
                </a:lnTo>
                <a:lnTo>
                  <a:pt x="0" y="54847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74" id="74"/>
          <p:cNvSpPr/>
          <p:nvPr/>
        </p:nvSpPr>
        <p:spPr>
          <a:xfrm flipH="false" flipV="false" rot="0">
            <a:off x="3601282" y="6872142"/>
            <a:ext cx="560258" cy="560258"/>
          </a:xfrm>
          <a:custGeom>
            <a:avLst/>
            <a:gdLst/>
            <a:ahLst/>
            <a:cxnLst/>
            <a:rect r="r" b="b" t="t" l="l"/>
            <a:pathLst>
              <a:path h="560258" w="560258">
                <a:moveTo>
                  <a:pt x="0" y="0"/>
                </a:moveTo>
                <a:lnTo>
                  <a:pt x="560259" y="0"/>
                </a:lnTo>
                <a:lnTo>
                  <a:pt x="560259" y="560259"/>
                </a:lnTo>
                <a:lnTo>
                  <a:pt x="0" y="56025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75" id="75"/>
          <p:cNvSpPr/>
          <p:nvPr/>
        </p:nvSpPr>
        <p:spPr>
          <a:xfrm flipH="false" flipV="false" rot="0">
            <a:off x="5778939" y="8928761"/>
            <a:ext cx="583174" cy="583174"/>
          </a:xfrm>
          <a:custGeom>
            <a:avLst/>
            <a:gdLst/>
            <a:ahLst/>
            <a:cxnLst/>
            <a:rect r="r" b="b" t="t" l="l"/>
            <a:pathLst>
              <a:path h="583174" w="583174">
                <a:moveTo>
                  <a:pt x="0" y="0"/>
                </a:moveTo>
                <a:lnTo>
                  <a:pt x="583175" y="0"/>
                </a:lnTo>
                <a:lnTo>
                  <a:pt x="583175" y="583174"/>
                </a:lnTo>
                <a:lnTo>
                  <a:pt x="0" y="583174"/>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76" id="76"/>
          <p:cNvSpPr/>
          <p:nvPr/>
        </p:nvSpPr>
        <p:spPr>
          <a:xfrm flipH="false" flipV="false" rot="0">
            <a:off x="1869916" y="5871489"/>
            <a:ext cx="5097227" cy="360866"/>
          </a:xfrm>
          <a:custGeom>
            <a:avLst/>
            <a:gdLst/>
            <a:ahLst/>
            <a:cxnLst/>
            <a:rect r="r" b="b" t="t" l="l"/>
            <a:pathLst>
              <a:path h="360866" w="5097227">
                <a:moveTo>
                  <a:pt x="0" y="0"/>
                </a:moveTo>
                <a:lnTo>
                  <a:pt x="5097228" y="0"/>
                </a:lnTo>
                <a:lnTo>
                  <a:pt x="5097228" y="360866"/>
                </a:lnTo>
                <a:lnTo>
                  <a:pt x="0" y="360866"/>
                </a:lnTo>
                <a:lnTo>
                  <a:pt x="0" y="0"/>
                </a:lnTo>
                <a:close/>
              </a:path>
            </a:pathLst>
          </a:custGeom>
          <a:blipFill>
            <a:blip r:embed="rId34"/>
            <a:stretch>
              <a:fillRect l="0" t="0" r="0" b="0"/>
            </a:stretch>
          </a:blipFill>
        </p:spPr>
      </p:sp>
      <p:sp>
        <p:nvSpPr>
          <p:cNvPr name="TextBox 77" id="77"/>
          <p:cNvSpPr txBox="true"/>
          <p:nvPr/>
        </p:nvSpPr>
        <p:spPr>
          <a:xfrm rot="0">
            <a:off x="7402819" y="4000737"/>
            <a:ext cx="627796" cy="524560"/>
          </a:xfrm>
          <a:prstGeom prst="rect">
            <a:avLst/>
          </a:prstGeom>
        </p:spPr>
        <p:txBody>
          <a:bodyPr anchor="t" rtlCol="false" tIns="0" lIns="0" bIns="0" rIns="0">
            <a:spAutoFit/>
          </a:bodyPr>
          <a:lstStyle/>
          <a:p>
            <a:pPr algn="ctr">
              <a:lnSpc>
                <a:spcPts val="1395"/>
              </a:lnSpc>
            </a:pPr>
            <a:r>
              <a:rPr lang="en-US" sz="996">
                <a:solidFill>
                  <a:srgbClr val="000000"/>
                </a:solidFill>
                <a:latin typeface="Public Sans"/>
                <a:ea typeface="Public Sans"/>
                <a:cs typeface="Public Sans"/>
                <a:sym typeface="Public Sans"/>
              </a:rPr>
              <a:t>Agitación </a:t>
            </a:r>
          </a:p>
          <a:p>
            <a:pPr algn="ctr">
              <a:lnSpc>
                <a:spcPts val="1395"/>
              </a:lnSpc>
            </a:pPr>
            <a:r>
              <a:rPr lang="en-US" sz="996">
                <a:solidFill>
                  <a:srgbClr val="000000"/>
                </a:solidFill>
                <a:latin typeface="Public Sans"/>
                <a:ea typeface="Public Sans"/>
                <a:cs typeface="Public Sans"/>
                <a:sym typeface="Public Sans"/>
              </a:rPr>
              <a:t>magnética</a:t>
            </a:r>
          </a:p>
          <a:p>
            <a:pPr algn="ctr">
              <a:lnSpc>
                <a:spcPts val="1395"/>
              </a:lnSpc>
            </a:pPr>
            <a:r>
              <a:rPr lang="en-US" sz="996">
                <a:solidFill>
                  <a:srgbClr val="000000"/>
                </a:solidFill>
                <a:latin typeface="Public Sans"/>
                <a:ea typeface="Public Sans"/>
                <a:cs typeface="Public Sans"/>
                <a:sym typeface="Public Sans"/>
              </a:rPr>
              <a:t>10min</a:t>
            </a:r>
          </a:p>
        </p:txBody>
      </p:sp>
      <p:sp>
        <p:nvSpPr>
          <p:cNvPr name="TextBox 78" id="78"/>
          <p:cNvSpPr txBox="true"/>
          <p:nvPr/>
        </p:nvSpPr>
        <p:spPr>
          <a:xfrm rot="0">
            <a:off x="1543970" y="3833314"/>
            <a:ext cx="471945" cy="238664"/>
          </a:xfrm>
          <a:prstGeom prst="rect">
            <a:avLst/>
          </a:prstGeom>
        </p:spPr>
        <p:txBody>
          <a:bodyPr anchor="t" rtlCol="false" tIns="0" lIns="0" bIns="0" rIns="0">
            <a:spAutoFit/>
          </a:bodyPr>
          <a:lstStyle/>
          <a:p>
            <a:pPr algn="ctr">
              <a:lnSpc>
                <a:spcPts val="1845"/>
              </a:lnSpc>
            </a:pPr>
            <a:r>
              <a:rPr lang="en-US" sz="1318">
                <a:solidFill>
                  <a:srgbClr val="000000"/>
                </a:solidFill>
                <a:latin typeface="Public Sans"/>
                <a:ea typeface="Public Sans"/>
                <a:cs typeface="Public Sans"/>
                <a:sym typeface="Public Sans"/>
              </a:rPr>
              <a:t>NaOH</a:t>
            </a:r>
          </a:p>
        </p:txBody>
      </p:sp>
      <p:sp>
        <p:nvSpPr>
          <p:cNvPr name="TextBox 79" id="79"/>
          <p:cNvSpPr txBox="true"/>
          <p:nvPr/>
        </p:nvSpPr>
        <p:spPr>
          <a:xfrm rot="0">
            <a:off x="4306181" y="3244678"/>
            <a:ext cx="770914" cy="584907"/>
          </a:xfrm>
          <a:prstGeom prst="rect">
            <a:avLst/>
          </a:prstGeom>
        </p:spPr>
        <p:txBody>
          <a:bodyPr anchor="t" rtlCol="false" tIns="0" lIns="0" bIns="0" rIns="0">
            <a:spAutoFit/>
          </a:bodyPr>
          <a:lstStyle/>
          <a:p>
            <a:pPr algn="ctr">
              <a:lnSpc>
                <a:spcPts val="1535"/>
              </a:lnSpc>
            </a:pPr>
            <a:r>
              <a:rPr lang="en-US" sz="1097">
                <a:solidFill>
                  <a:srgbClr val="000000"/>
                </a:solidFill>
                <a:latin typeface="Public Sans"/>
                <a:ea typeface="Public Sans"/>
                <a:cs typeface="Public Sans"/>
                <a:sym typeface="Public Sans"/>
              </a:rPr>
              <a:t>40 ml </a:t>
            </a:r>
          </a:p>
          <a:p>
            <a:pPr algn="ctr">
              <a:lnSpc>
                <a:spcPts val="1535"/>
              </a:lnSpc>
            </a:pPr>
            <a:r>
              <a:rPr lang="en-US" sz="1097">
                <a:solidFill>
                  <a:srgbClr val="000000"/>
                </a:solidFill>
                <a:latin typeface="Public Sans"/>
                <a:ea typeface="Public Sans"/>
                <a:cs typeface="Public Sans"/>
                <a:sym typeface="Public Sans"/>
              </a:rPr>
              <a:t>agua</a:t>
            </a:r>
          </a:p>
          <a:p>
            <a:pPr algn="ctr">
              <a:lnSpc>
                <a:spcPts val="1535"/>
              </a:lnSpc>
            </a:pPr>
            <a:r>
              <a:rPr lang="en-US" sz="1097">
                <a:solidFill>
                  <a:srgbClr val="000000"/>
                </a:solidFill>
                <a:latin typeface="Public Sans"/>
                <a:ea typeface="Public Sans"/>
                <a:cs typeface="Public Sans"/>
                <a:sym typeface="Public Sans"/>
              </a:rPr>
              <a:t>desionizada</a:t>
            </a:r>
          </a:p>
        </p:txBody>
      </p:sp>
      <p:sp>
        <p:nvSpPr>
          <p:cNvPr name="TextBox 80" id="80"/>
          <p:cNvSpPr txBox="true"/>
          <p:nvPr/>
        </p:nvSpPr>
        <p:spPr>
          <a:xfrm rot="0">
            <a:off x="3983955" y="6329551"/>
            <a:ext cx="1151720" cy="472718"/>
          </a:xfrm>
          <a:prstGeom prst="rect">
            <a:avLst/>
          </a:prstGeom>
        </p:spPr>
        <p:txBody>
          <a:bodyPr anchor="t" rtlCol="false" tIns="0" lIns="0" bIns="0" rIns="0">
            <a:spAutoFit/>
          </a:bodyPr>
          <a:lstStyle/>
          <a:p>
            <a:pPr algn="ctr">
              <a:lnSpc>
                <a:spcPts val="1845"/>
              </a:lnSpc>
            </a:pPr>
            <a:r>
              <a:rPr lang="en-US" sz="1318">
                <a:solidFill>
                  <a:srgbClr val="000000"/>
                </a:solidFill>
                <a:latin typeface="Public Sans"/>
                <a:ea typeface="Public Sans"/>
                <a:cs typeface="Public Sans"/>
                <a:sym typeface="Public Sans"/>
              </a:rPr>
              <a:t>La solución </a:t>
            </a:r>
          </a:p>
          <a:p>
            <a:pPr algn="ctr">
              <a:lnSpc>
                <a:spcPts val="1845"/>
              </a:lnSpc>
            </a:pPr>
            <a:r>
              <a:rPr lang="en-US" sz="1318">
                <a:solidFill>
                  <a:srgbClr val="000000"/>
                </a:solidFill>
                <a:latin typeface="Public Sans"/>
                <a:ea typeface="Public Sans"/>
                <a:cs typeface="Public Sans"/>
                <a:sym typeface="Public Sans"/>
              </a:rPr>
              <a:t>se agitó 24 hrs</a:t>
            </a:r>
          </a:p>
        </p:txBody>
      </p:sp>
      <p:sp>
        <p:nvSpPr>
          <p:cNvPr name="TextBox 81" id="81"/>
          <p:cNvSpPr txBox="true"/>
          <p:nvPr/>
        </p:nvSpPr>
        <p:spPr>
          <a:xfrm rot="0">
            <a:off x="6669999" y="6896862"/>
            <a:ext cx="1339927" cy="472718"/>
          </a:xfrm>
          <a:prstGeom prst="rect">
            <a:avLst/>
          </a:prstGeom>
        </p:spPr>
        <p:txBody>
          <a:bodyPr anchor="t" rtlCol="false" tIns="0" lIns="0" bIns="0" rIns="0">
            <a:spAutoFit/>
          </a:bodyPr>
          <a:lstStyle/>
          <a:p>
            <a:pPr algn="ctr">
              <a:lnSpc>
                <a:spcPts val="1845"/>
              </a:lnSpc>
            </a:pPr>
            <a:r>
              <a:rPr lang="en-US" sz="1318">
                <a:solidFill>
                  <a:srgbClr val="000000"/>
                </a:solidFill>
                <a:latin typeface="Public Sans"/>
                <a:ea typeface="Public Sans"/>
                <a:cs typeface="Public Sans"/>
                <a:sym typeface="Public Sans"/>
              </a:rPr>
              <a:t>Se miden 30 ml </a:t>
            </a:r>
          </a:p>
          <a:p>
            <a:pPr algn="ctr">
              <a:lnSpc>
                <a:spcPts val="1845"/>
              </a:lnSpc>
            </a:pPr>
            <a:r>
              <a:rPr lang="en-US" sz="1318">
                <a:solidFill>
                  <a:srgbClr val="000000"/>
                </a:solidFill>
                <a:latin typeface="Public Sans"/>
                <a:ea typeface="Public Sans"/>
                <a:cs typeface="Public Sans"/>
                <a:sym typeface="Public Sans"/>
              </a:rPr>
              <a:t>para la autoclave</a:t>
            </a:r>
          </a:p>
        </p:txBody>
      </p:sp>
      <p:sp>
        <p:nvSpPr>
          <p:cNvPr name="TextBox 82" id="82"/>
          <p:cNvSpPr txBox="true"/>
          <p:nvPr/>
        </p:nvSpPr>
        <p:spPr>
          <a:xfrm rot="0">
            <a:off x="1863394" y="2766982"/>
            <a:ext cx="5288520" cy="338108"/>
          </a:xfrm>
          <a:prstGeom prst="rect">
            <a:avLst/>
          </a:prstGeom>
        </p:spPr>
        <p:txBody>
          <a:bodyPr anchor="t" rtlCol="false" tIns="0" lIns="0" bIns="0" rIns="0">
            <a:spAutoFit/>
          </a:bodyPr>
          <a:lstStyle/>
          <a:p>
            <a:pPr algn="ctr">
              <a:lnSpc>
                <a:spcPts val="2840"/>
              </a:lnSpc>
              <a:spcBef>
                <a:spcPct val="0"/>
              </a:spcBef>
            </a:pPr>
            <a:r>
              <a:rPr lang="en-US" b="true" sz="2029">
                <a:solidFill>
                  <a:srgbClr val="000000"/>
                </a:solidFill>
                <a:latin typeface="Quicksand Bold"/>
                <a:ea typeface="Quicksand Bold"/>
                <a:cs typeface="Quicksand Bold"/>
                <a:sym typeface="Quicksand Bold"/>
              </a:rPr>
              <a:t>Preparación de la síntesis solvotermal</a:t>
            </a:r>
          </a:p>
        </p:txBody>
      </p:sp>
      <p:grpSp>
        <p:nvGrpSpPr>
          <p:cNvPr name="Group 83" id="83"/>
          <p:cNvGrpSpPr/>
          <p:nvPr/>
        </p:nvGrpSpPr>
        <p:grpSpPr>
          <a:xfrm rot="0">
            <a:off x="386441" y="4071978"/>
            <a:ext cx="925961" cy="219844"/>
            <a:chOff x="0" y="0"/>
            <a:chExt cx="1234614" cy="293125"/>
          </a:xfrm>
        </p:grpSpPr>
        <p:sp>
          <p:nvSpPr>
            <p:cNvPr name="TextBox 84" id="84"/>
            <p:cNvSpPr txBox="true"/>
            <p:nvPr/>
          </p:nvSpPr>
          <p:spPr>
            <a:xfrm rot="0">
              <a:off x="0" y="-38100"/>
              <a:ext cx="1234614" cy="305518"/>
            </a:xfrm>
            <a:prstGeom prst="rect">
              <a:avLst/>
            </a:prstGeom>
          </p:spPr>
          <p:txBody>
            <a:bodyPr anchor="t" rtlCol="false" tIns="0" lIns="0" bIns="0" rIns="0">
              <a:spAutoFit/>
            </a:bodyPr>
            <a:lstStyle/>
            <a:p>
              <a:pPr algn="ctr">
                <a:lnSpc>
                  <a:spcPts val="1845"/>
                </a:lnSpc>
              </a:pPr>
              <a:r>
                <a:rPr lang="en-US" sz="1318">
                  <a:solidFill>
                    <a:srgbClr val="000000"/>
                  </a:solidFill>
                  <a:latin typeface="Public Sans"/>
                  <a:ea typeface="Public Sans"/>
                  <a:cs typeface="Public Sans"/>
                  <a:sym typeface="Public Sans"/>
                </a:rPr>
                <a:t>SnCl  ·5H  O</a:t>
              </a:r>
            </a:p>
          </p:txBody>
        </p:sp>
        <p:sp>
          <p:nvSpPr>
            <p:cNvPr name="TextBox 85" id="85"/>
            <p:cNvSpPr txBox="true"/>
            <p:nvPr/>
          </p:nvSpPr>
          <p:spPr>
            <a:xfrm rot="0">
              <a:off x="483975" y="39527"/>
              <a:ext cx="204754" cy="253598"/>
            </a:xfrm>
            <a:prstGeom prst="rect">
              <a:avLst/>
            </a:prstGeom>
          </p:spPr>
          <p:txBody>
            <a:bodyPr anchor="t" rtlCol="false" tIns="0" lIns="0" bIns="0" rIns="0">
              <a:spAutoFit/>
            </a:bodyPr>
            <a:lstStyle/>
            <a:p>
              <a:pPr algn="ctr">
                <a:lnSpc>
                  <a:spcPts val="1553"/>
                </a:lnSpc>
              </a:pPr>
              <a:r>
                <a:rPr lang="en-US" sz="1109">
                  <a:solidFill>
                    <a:srgbClr val="000000"/>
                  </a:solidFill>
                  <a:latin typeface="Public Sans"/>
                  <a:ea typeface="Public Sans"/>
                  <a:cs typeface="Public Sans"/>
                  <a:sym typeface="Public Sans"/>
                </a:rPr>
                <a:t>4  </a:t>
              </a:r>
            </a:p>
          </p:txBody>
        </p:sp>
        <p:sp>
          <p:nvSpPr>
            <p:cNvPr name="TextBox 86" id="86"/>
            <p:cNvSpPr txBox="true"/>
            <p:nvPr/>
          </p:nvSpPr>
          <p:spPr>
            <a:xfrm rot="0">
              <a:off x="961581" y="39527"/>
              <a:ext cx="111984" cy="253598"/>
            </a:xfrm>
            <a:prstGeom prst="rect">
              <a:avLst/>
            </a:prstGeom>
          </p:spPr>
          <p:txBody>
            <a:bodyPr anchor="t" rtlCol="false" tIns="0" lIns="0" bIns="0" rIns="0">
              <a:spAutoFit/>
            </a:bodyPr>
            <a:lstStyle/>
            <a:p>
              <a:pPr algn="ctr">
                <a:lnSpc>
                  <a:spcPts val="1553"/>
                </a:lnSpc>
              </a:pPr>
              <a:r>
                <a:rPr lang="en-US" sz="1109">
                  <a:solidFill>
                    <a:srgbClr val="000000"/>
                  </a:solidFill>
                  <a:latin typeface="Public Sans"/>
                  <a:ea typeface="Public Sans"/>
                  <a:cs typeface="Public Sans"/>
                  <a:sym typeface="Public Sans"/>
                </a:rPr>
                <a:t>2</a:t>
              </a:r>
            </a:p>
          </p:txBody>
        </p:sp>
      </p:grpSp>
      <p:grpSp>
        <p:nvGrpSpPr>
          <p:cNvPr name="Group 87" id="87"/>
          <p:cNvGrpSpPr/>
          <p:nvPr/>
        </p:nvGrpSpPr>
        <p:grpSpPr>
          <a:xfrm rot="0">
            <a:off x="6102723" y="3557909"/>
            <a:ext cx="2016458" cy="238607"/>
            <a:chOff x="0" y="0"/>
            <a:chExt cx="2688610" cy="318143"/>
          </a:xfrm>
        </p:grpSpPr>
        <p:sp>
          <p:nvSpPr>
            <p:cNvPr name="TextBox 88" id="88"/>
            <p:cNvSpPr txBox="true"/>
            <p:nvPr/>
          </p:nvSpPr>
          <p:spPr>
            <a:xfrm rot="0">
              <a:off x="687875" y="-30186"/>
              <a:ext cx="2000735" cy="290379"/>
            </a:xfrm>
            <a:prstGeom prst="rect">
              <a:avLst/>
            </a:prstGeom>
          </p:spPr>
          <p:txBody>
            <a:bodyPr anchor="t" rtlCol="false" tIns="0" lIns="0" bIns="0" rIns="0">
              <a:spAutoFit/>
            </a:bodyPr>
            <a:lstStyle/>
            <a:p>
              <a:pPr algn="ctr">
                <a:lnSpc>
                  <a:spcPts val="1842"/>
                </a:lnSpc>
              </a:pPr>
              <a:r>
                <a:rPr lang="en-US" sz="1316">
                  <a:solidFill>
                    <a:srgbClr val="000000"/>
                  </a:solidFill>
                  <a:latin typeface="Public Sans"/>
                  <a:ea typeface="Public Sans"/>
                  <a:cs typeface="Public Sans"/>
                  <a:sym typeface="Public Sans"/>
                </a:rPr>
                <a:t>+NaOH+</a:t>
              </a:r>
            </a:p>
          </p:txBody>
        </p:sp>
        <p:sp>
          <p:nvSpPr>
            <p:cNvPr name="TextBox 89" id="89"/>
            <p:cNvSpPr txBox="true"/>
            <p:nvPr/>
          </p:nvSpPr>
          <p:spPr>
            <a:xfrm rot="0">
              <a:off x="0" y="-38100"/>
              <a:ext cx="1234614" cy="305518"/>
            </a:xfrm>
            <a:prstGeom prst="rect">
              <a:avLst/>
            </a:prstGeom>
          </p:spPr>
          <p:txBody>
            <a:bodyPr anchor="t" rtlCol="false" tIns="0" lIns="0" bIns="0" rIns="0">
              <a:spAutoFit/>
            </a:bodyPr>
            <a:lstStyle/>
            <a:p>
              <a:pPr algn="ctr">
                <a:lnSpc>
                  <a:spcPts val="1845"/>
                </a:lnSpc>
              </a:pPr>
              <a:r>
                <a:rPr lang="en-US" sz="1318">
                  <a:solidFill>
                    <a:srgbClr val="000000"/>
                  </a:solidFill>
                  <a:latin typeface="Public Sans"/>
                  <a:ea typeface="Public Sans"/>
                  <a:cs typeface="Public Sans"/>
                  <a:sym typeface="Public Sans"/>
                </a:rPr>
                <a:t>SnCl  ·5H  O</a:t>
              </a:r>
            </a:p>
          </p:txBody>
        </p:sp>
        <p:sp>
          <p:nvSpPr>
            <p:cNvPr name="TextBox 90" id="90"/>
            <p:cNvSpPr txBox="true"/>
            <p:nvPr/>
          </p:nvSpPr>
          <p:spPr>
            <a:xfrm rot="0">
              <a:off x="483975" y="39527"/>
              <a:ext cx="204754" cy="253598"/>
            </a:xfrm>
            <a:prstGeom prst="rect">
              <a:avLst/>
            </a:prstGeom>
          </p:spPr>
          <p:txBody>
            <a:bodyPr anchor="t" rtlCol="false" tIns="0" lIns="0" bIns="0" rIns="0">
              <a:spAutoFit/>
            </a:bodyPr>
            <a:lstStyle/>
            <a:p>
              <a:pPr algn="ctr">
                <a:lnSpc>
                  <a:spcPts val="1553"/>
                </a:lnSpc>
              </a:pPr>
              <a:r>
                <a:rPr lang="en-US" sz="1109">
                  <a:solidFill>
                    <a:srgbClr val="000000"/>
                  </a:solidFill>
                  <a:latin typeface="Public Sans"/>
                  <a:ea typeface="Public Sans"/>
                  <a:cs typeface="Public Sans"/>
                  <a:sym typeface="Public Sans"/>
                </a:rPr>
                <a:t>4  </a:t>
              </a:r>
            </a:p>
          </p:txBody>
        </p:sp>
        <p:sp>
          <p:nvSpPr>
            <p:cNvPr name="TextBox 91" id="91"/>
            <p:cNvSpPr txBox="true"/>
            <p:nvPr/>
          </p:nvSpPr>
          <p:spPr>
            <a:xfrm rot="0">
              <a:off x="961581" y="39527"/>
              <a:ext cx="111984" cy="253598"/>
            </a:xfrm>
            <a:prstGeom prst="rect">
              <a:avLst/>
            </a:prstGeom>
          </p:spPr>
          <p:txBody>
            <a:bodyPr anchor="t" rtlCol="false" tIns="0" lIns="0" bIns="0" rIns="0">
              <a:spAutoFit/>
            </a:bodyPr>
            <a:lstStyle/>
            <a:p>
              <a:pPr algn="ctr">
                <a:lnSpc>
                  <a:spcPts val="1553"/>
                </a:lnSpc>
              </a:pPr>
              <a:r>
                <a:rPr lang="en-US" sz="1109">
                  <a:solidFill>
                    <a:srgbClr val="000000"/>
                  </a:solidFill>
                  <a:latin typeface="Public Sans"/>
                  <a:ea typeface="Public Sans"/>
                  <a:cs typeface="Public Sans"/>
                  <a:sym typeface="Public Sans"/>
                </a:rPr>
                <a:t>2</a:t>
              </a:r>
            </a:p>
          </p:txBody>
        </p:sp>
        <p:sp>
          <p:nvSpPr>
            <p:cNvPr name="TextBox 92" id="92"/>
            <p:cNvSpPr txBox="true"/>
            <p:nvPr/>
          </p:nvSpPr>
          <p:spPr>
            <a:xfrm rot="0">
              <a:off x="2100742" y="-38100"/>
              <a:ext cx="485390" cy="305518"/>
            </a:xfrm>
            <a:prstGeom prst="rect">
              <a:avLst/>
            </a:prstGeom>
          </p:spPr>
          <p:txBody>
            <a:bodyPr anchor="t" rtlCol="false" tIns="0" lIns="0" bIns="0" rIns="0">
              <a:spAutoFit/>
            </a:bodyPr>
            <a:lstStyle/>
            <a:p>
              <a:pPr algn="ctr">
                <a:lnSpc>
                  <a:spcPts val="1845"/>
                </a:lnSpc>
              </a:pPr>
              <a:r>
                <a:rPr lang="en-US" sz="1318">
                  <a:solidFill>
                    <a:srgbClr val="000000"/>
                  </a:solidFill>
                  <a:latin typeface="Public Sans"/>
                  <a:ea typeface="Public Sans"/>
                  <a:cs typeface="Public Sans"/>
                  <a:sym typeface="Public Sans"/>
                </a:rPr>
                <a:t>H  O</a:t>
              </a:r>
            </a:p>
          </p:txBody>
        </p:sp>
        <p:sp>
          <p:nvSpPr>
            <p:cNvPr name="TextBox 93" id="93"/>
            <p:cNvSpPr txBox="true"/>
            <p:nvPr/>
          </p:nvSpPr>
          <p:spPr>
            <a:xfrm rot="0">
              <a:off x="2287445" y="64545"/>
              <a:ext cx="111984" cy="253598"/>
            </a:xfrm>
            <a:prstGeom prst="rect">
              <a:avLst/>
            </a:prstGeom>
          </p:spPr>
          <p:txBody>
            <a:bodyPr anchor="t" rtlCol="false" tIns="0" lIns="0" bIns="0" rIns="0">
              <a:spAutoFit/>
            </a:bodyPr>
            <a:lstStyle/>
            <a:p>
              <a:pPr algn="ctr">
                <a:lnSpc>
                  <a:spcPts val="1553"/>
                </a:lnSpc>
              </a:pPr>
              <a:r>
                <a:rPr lang="en-US" sz="1109">
                  <a:solidFill>
                    <a:srgbClr val="000000"/>
                  </a:solidFill>
                  <a:latin typeface="Public Sans"/>
                  <a:ea typeface="Public Sans"/>
                  <a:cs typeface="Public Sans"/>
                  <a:sym typeface="Public Sans"/>
                </a:rPr>
                <a:t>2</a:t>
              </a:r>
            </a:p>
          </p:txBody>
        </p:sp>
      </p:grpSp>
      <p:sp>
        <p:nvSpPr>
          <p:cNvPr name="TextBox 94" id="94"/>
          <p:cNvSpPr txBox="true"/>
          <p:nvPr/>
        </p:nvSpPr>
        <p:spPr>
          <a:xfrm rot="0">
            <a:off x="452015" y="9673860"/>
            <a:ext cx="14664471" cy="264079"/>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Fig. 8. Metodología de la síntesis hidrotermal para obtener SnO₂.</a:t>
            </a:r>
          </a:p>
        </p:txBody>
      </p:sp>
      <p:sp>
        <p:nvSpPr>
          <p:cNvPr name="TextBox 95" id="95"/>
          <p:cNvSpPr txBox="true"/>
          <p:nvPr/>
        </p:nvSpPr>
        <p:spPr>
          <a:xfrm rot="0">
            <a:off x="2796311" y="548654"/>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METODOLOGÍA</a:t>
            </a:r>
          </a:p>
        </p:txBody>
      </p:sp>
      <p:sp>
        <p:nvSpPr>
          <p:cNvPr name="TextBox 96" id="96"/>
          <p:cNvSpPr txBox="true"/>
          <p:nvPr/>
        </p:nvSpPr>
        <p:spPr>
          <a:xfrm rot="0">
            <a:off x="483362" y="1811730"/>
            <a:ext cx="9264902" cy="798168"/>
          </a:xfrm>
          <a:prstGeom prst="rect">
            <a:avLst/>
          </a:prstGeom>
        </p:spPr>
        <p:txBody>
          <a:bodyPr anchor="t" rtlCol="false" tIns="0" lIns="0" bIns="0" rIns="0">
            <a:spAutoFit/>
          </a:bodyPr>
          <a:lstStyle/>
          <a:p>
            <a:pPr algn="l">
              <a:lnSpc>
                <a:spcPts val="5880"/>
              </a:lnSpc>
            </a:pPr>
            <a:r>
              <a:rPr lang="en-US" sz="4200" b="true">
                <a:solidFill>
                  <a:srgbClr val="1A1E19"/>
                </a:solidFill>
                <a:latin typeface="Arial Bold"/>
                <a:ea typeface="Arial Bold"/>
                <a:cs typeface="Arial Bold"/>
                <a:sym typeface="Arial Bold"/>
              </a:rPr>
              <a:t>SÍNTESIS HIDROTERMAL SnO₂</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992923"/>
          </a:xfrm>
          <a:custGeom>
            <a:avLst/>
            <a:gdLst/>
            <a:ahLst/>
            <a:cxnLst/>
            <a:rect r="r" b="b" t="t" l="l"/>
            <a:pathLst>
              <a:path h="1992923" w="18288000">
                <a:moveTo>
                  <a:pt x="0" y="0"/>
                </a:moveTo>
                <a:lnTo>
                  <a:pt x="18288000" y="0"/>
                </a:lnTo>
                <a:lnTo>
                  <a:pt x="18288000" y="1992923"/>
                </a:lnTo>
                <a:lnTo>
                  <a:pt x="0" y="1992923"/>
                </a:lnTo>
                <a:lnTo>
                  <a:pt x="0" y="0"/>
                </a:lnTo>
                <a:close/>
              </a:path>
            </a:pathLst>
          </a:custGeom>
          <a:blipFill>
            <a:blip r:embed="rId2"/>
            <a:stretch>
              <a:fillRect l="0" t="0" r="0" b="-416176"/>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6" id="6"/>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28</a:t>
            </a:r>
          </a:p>
        </p:txBody>
      </p:sp>
      <p:grpSp>
        <p:nvGrpSpPr>
          <p:cNvPr name="Group 7" id="7"/>
          <p:cNvGrpSpPr/>
          <p:nvPr/>
        </p:nvGrpSpPr>
        <p:grpSpPr>
          <a:xfrm rot="0">
            <a:off x="821037" y="2866504"/>
            <a:ext cx="7267169" cy="2547499"/>
            <a:chOff x="0" y="0"/>
            <a:chExt cx="2167467" cy="759803"/>
          </a:xfrm>
        </p:grpSpPr>
        <p:sp>
          <p:nvSpPr>
            <p:cNvPr name="Freeform 8" id="8"/>
            <p:cNvSpPr/>
            <p:nvPr/>
          </p:nvSpPr>
          <p:spPr>
            <a:xfrm flipH="false" flipV="false" rot="0">
              <a:off x="0" y="0"/>
              <a:ext cx="2167467" cy="759803"/>
            </a:xfrm>
            <a:custGeom>
              <a:avLst/>
              <a:gdLst/>
              <a:ahLst/>
              <a:cxnLst/>
              <a:rect r="r" b="b" t="t" l="l"/>
              <a:pathLst>
                <a:path h="759803" w="2167467">
                  <a:moveTo>
                    <a:pt x="39417" y="0"/>
                  </a:moveTo>
                  <a:lnTo>
                    <a:pt x="2128050" y="0"/>
                  </a:lnTo>
                  <a:cubicBezTo>
                    <a:pt x="2149819" y="0"/>
                    <a:pt x="2167467" y="17648"/>
                    <a:pt x="2167467" y="39417"/>
                  </a:cubicBezTo>
                  <a:lnTo>
                    <a:pt x="2167467" y="720386"/>
                  </a:lnTo>
                  <a:cubicBezTo>
                    <a:pt x="2167467" y="730840"/>
                    <a:pt x="2163314" y="740866"/>
                    <a:pt x="2155922" y="748258"/>
                  </a:cubicBezTo>
                  <a:cubicBezTo>
                    <a:pt x="2148530" y="755651"/>
                    <a:pt x="2138504" y="759803"/>
                    <a:pt x="2128050" y="759803"/>
                  </a:cubicBezTo>
                  <a:lnTo>
                    <a:pt x="39417" y="759803"/>
                  </a:lnTo>
                  <a:cubicBezTo>
                    <a:pt x="17648" y="759803"/>
                    <a:pt x="0" y="742156"/>
                    <a:pt x="0" y="720386"/>
                  </a:cubicBezTo>
                  <a:lnTo>
                    <a:pt x="0" y="39417"/>
                  </a:lnTo>
                  <a:cubicBezTo>
                    <a:pt x="0" y="28963"/>
                    <a:pt x="4153" y="18937"/>
                    <a:pt x="11545" y="11545"/>
                  </a:cubicBezTo>
                  <a:cubicBezTo>
                    <a:pt x="18937" y="4153"/>
                    <a:pt x="28963" y="0"/>
                    <a:pt x="39417" y="0"/>
                  </a:cubicBezTo>
                  <a:close/>
                </a:path>
              </a:pathLst>
            </a:custGeom>
            <a:solidFill>
              <a:srgbClr val="E9DAC1">
                <a:alpha val="44706"/>
              </a:srgbClr>
            </a:solidFill>
          </p:spPr>
        </p:sp>
        <p:sp>
          <p:nvSpPr>
            <p:cNvPr name="TextBox 9" id="9"/>
            <p:cNvSpPr txBox="true"/>
            <p:nvPr/>
          </p:nvSpPr>
          <p:spPr>
            <a:xfrm>
              <a:off x="0" y="-19050"/>
              <a:ext cx="2167467" cy="778853"/>
            </a:xfrm>
            <a:prstGeom prst="rect">
              <a:avLst/>
            </a:prstGeom>
          </p:spPr>
          <p:txBody>
            <a:bodyPr anchor="ctr" rtlCol="false" tIns="50800" lIns="50800" bIns="50800" rIns="50800"/>
            <a:lstStyle/>
            <a:p>
              <a:pPr algn="ctr">
                <a:lnSpc>
                  <a:spcPts val="1563"/>
                </a:lnSpc>
              </a:pPr>
            </a:p>
          </p:txBody>
        </p:sp>
      </p:grpSp>
      <p:sp>
        <p:nvSpPr>
          <p:cNvPr name="Freeform 10" id="10"/>
          <p:cNvSpPr/>
          <p:nvPr/>
        </p:nvSpPr>
        <p:spPr>
          <a:xfrm flipH="false" flipV="false" rot="0">
            <a:off x="4654017" y="3864778"/>
            <a:ext cx="577363" cy="1529908"/>
          </a:xfrm>
          <a:custGeom>
            <a:avLst/>
            <a:gdLst/>
            <a:ahLst/>
            <a:cxnLst/>
            <a:rect r="r" b="b" t="t" l="l"/>
            <a:pathLst>
              <a:path h="1529908" w="577363">
                <a:moveTo>
                  <a:pt x="0" y="0"/>
                </a:moveTo>
                <a:lnTo>
                  <a:pt x="577363" y="0"/>
                </a:lnTo>
                <a:lnTo>
                  <a:pt x="577363" y="1529908"/>
                </a:lnTo>
                <a:lnTo>
                  <a:pt x="0" y="1529908"/>
                </a:lnTo>
                <a:lnTo>
                  <a:pt x="0" y="0"/>
                </a:lnTo>
                <a:close/>
              </a:path>
            </a:pathLst>
          </a:custGeom>
          <a:blipFill>
            <a:blip r:embed="rId3"/>
            <a:stretch>
              <a:fillRect l="0" t="0" r="0" b="0"/>
            </a:stretch>
          </a:blipFill>
        </p:spPr>
      </p:sp>
      <p:grpSp>
        <p:nvGrpSpPr>
          <p:cNvPr name="Group 11" id="11"/>
          <p:cNvGrpSpPr/>
          <p:nvPr/>
        </p:nvGrpSpPr>
        <p:grpSpPr>
          <a:xfrm rot="0">
            <a:off x="821037" y="5681361"/>
            <a:ext cx="2378989" cy="3473033"/>
            <a:chOff x="0" y="0"/>
            <a:chExt cx="709545" cy="1035848"/>
          </a:xfrm>
        </p:grpSpPr>
        <p:sp>
          <p:nvSpPr>
            <p:cNvPr name="Freeform 12" id="12"/>
            <p:cNvSpPr/>
            <p:nvPr/>
          </p:nvSpPr>
          <p:spPr>
            <a:xfrm flipH="false" flipV="false" rot="0">
              <a:off x="0" y="0"/>
              <a:ext cx="709545" cy="1035848"/>
            </a:xfrm>
            <a:custGeom>
              <a:avLst/>
              <a:gdLst/>
              <a:ahLst/>
              <a:cxnLst/>
              <a:rect r="r" b="b" t="t" l="l"/>
              <a:pathLst>
                <a:path h="1035848" w="709545">
                  <a:moveTo>
                    <a:pt x="120409" y="0"/>
                  </a:moveTo>
                  <a:lnTo>
                    <a:pt x="589136" y="0"/>
                  </a:lnTo>
                  <a:cubicBezTo>
                    <a:pt x="621070" y="0"/>
                    <a:pt x="651697" y="12686"/>
                    <a:pt x="674278" y="35267"/>
                  </a:cubicBezTo>
                  <a:cubicBezTo>
                    <a:pt x="696859" y="57848"/>
                    <a:pt x="709545" y="88474"/>
                    <a:pt x="709545" y="120409"/>
                  </a:cubicBezTo>
                  <a:lnTo>
                    <a:pt x="709545" y="915439"/>
                  </a:lnTo>
                  <a:cubicBezTo>
                    <a:pt x="709545" y="981939"/>
                    <a:pt x="655636" y="1035848"/>
                    <a:pt x="589136" y="1035848"/>
                  </a:cubicBezTo>
                  <a:lnTo>
                    <a:pt x="120409" y="1035848"/>
                  </a:lnTo>
                  <a:cubicBezTo>
                    <a:pt x="88474" y="1035848"/>
                    <a:pt x="57848" y="1023162"/>
                    <a:pt x="35267" y="1000581"/>
                  </a:cubicBezTo>
                  <a:cubicBezTo>
                    <a:pt x="12686" y="978000"/>
                    <a:pt x="0" y="947374"/>
                    <a:pt x="0" y="915439"/>
                  </a:cubicBezTo>
                  <a:lnTo>
                    <a:pt x="0" y="120409"/>
                  </a:lnTo>
                  <a:cubicBezTo>
                    <a:pt x="0" y="88474"/>
                    <a:pt x="12686" y="57848"/>
                    <a:pt x="35267" y="35267"/>
                  </a:cubicBezTo>
                  <a:cubicBezTo>
                    <a:pt x="57848" y="12686"/>
                    <a:pt x="88474" y="0"/>
                    <a:pt x="120409" y="0"/>
                  </a:cubicBezTo>
                  <a:close/>
                </a:path>
              </a:pathLst>
            </a:custGeom>
            <a:solidFill>
              <a:srgbClr val="E9DAC1">
                <a:alpha val="44706"/>
              </a:srgbClr>
            </a:solidFill>
          </p:spPr>
        </p:sp>
        <p:sp>
          <p:nvSpPr>
            <p:cNvPr name="TextBox 13" id="13"/>
            <p:cNvSpPr txBox="true"/>
            <p:nvPr/>
          </p:nvSpPr>
          <p:spPr>
            <a:xfrm>
              <a:off x="0" y="-19050"/>
              <a:ext cx="709545" cy="1054898"/>
            </a:xfrm>
            <a:prstGeom prst="rect">
              <a:avLst/>
            </a:prstGeom>
          </p:spPr>
          <p:txBody>
            <a:bodyPr anchor="ctr" rtlCol="false" tIns="50800" lIns="50800" bIns="50800" rIns="50800"/>
            <a:lstStyle/>
            <a:p>
              <a:pPr algn="ctr">
                <a:lnSpc>
                  <a:spcPts val="1563"/>
                </a:lnSpc>
              </a:pPr>
            </a:p>
          </p:txBody>
        </p:sp>
      </p:grpSp>
      <p:sp>
        <p:nvSpPr>
          <p:cNvPr name="Freeform 14" id="14"/>
          <p:cNvSpPr/>
          <p:nvPr/>
        </p:nvSpPr>
        <p:spPr>
          <a:xfrm flipH="false" flipV="false" rot="0">
            <a:off x="2073271" y="2885822"/>
            <a:ext cx="1327602" cy="2508864"/>
          </a:xfrm>
          <a:custGeom>
            <a:avLst/>
            <a:gdLst/>
            <a:ahLst/>
            <a:cxnLst/>
            <a:rect r="r" b="b" t="t" l="l"/>
            <a:pathLst>
              <a:path h="2508864" w="1327602">
                <a:moveTo>
                  <a:pt x="0" y="0"/>
                </a:moveTo>
                <a:lnTo>
                  <a:pt x="1327602" y="0"/>
                </a:lnTo>
                <a:lnTo>
                  <a:pt x="1327602" y="2508864"/>
                </a:lnTo>
                <a:lnTo>
                  <a:pt x="0" y="2508864"/>
                </a:lnTo>
                <a:lnTo>
                  <a:pt x="0" y="0"/>
                </a:lnTo>
                <a:close/>
              </a:path>
            </a:pathLst>
          </a:custGeom>
          <a:blipFill>
            <a:blip r:embed="rId4"/>
            <a:stretch>
              <a:fillRect l="0" t="0" r="0" b="0"/>
            </a:stretch>
          </a:blipFill>
        </p:spPr>
      </p:sp>
      <p:grpSp>
        <p:nvGrpSpPr>
          <p:cNvPr name="Group 15" id="15"/>
          <p:cNvGrpSpPr/>
          <p:nvPr/>
        </p:nvGrpSpPr>
        <p:grpSpPr>
          <a:xfrm rot="0">
            <a:off x="3298079" y="5681361"/>
            <a:ext cx="2435487" cy="3446803"/>
            <a:chOff x="0" y="0"/>
            <a:chExt cx="726395" cy="1028025"/>
          </a:xfrm>
        </p:grpSpPr>
        <p:sp>
          <p:nvSpPr>
            <p:cNvPr name="Freeform 16" id="16"/>
            <p:cNvSpPr/>
            <p:nvPr/>
          </p:nvSpPr>
          <p:spPr>
            <a:xfrm flipH="false" flipV="false" rot="0">
              <a:off x="0" y="0"/>
              <a:ext cx="726395" cy="1028025"/>
            </a:xfrm>
            <a:custGeom>
              <a:avLst/>
              <a:gdLst/>
              <a:ahLst/>
              <a:cxnLst/>
              <a:rect r="r" b="b" t="t" l="l"/>
              <a:pathLst>
                <a:path h="1028025" w="726395">
                  <a:moveTo>
                    <a:pt x="117616" y="0"/>
                  </a:moveTo>
                  <a:lnTo>
                    <a:pt x="608780" y="0"/>
                  </a:lnTo>
                  <a:cubicBezTo>
                    <a:pt x="673737" y="0"/>
                    <a:pt x="726395" y="52658"/>
                    <a:pt x="726395" y="117616"/>
                  </a:cubicBezTo>
                  <a:lnTo>
                    <a:pt x="726395" y="910409"/>
                  </a:lnTo>
                  <a:cubicBezTo>
                    <a:pt x="726395" y="975367"/>
                    <a:pt x="673737" y="1028025"/>
                    <a:pt x="608780" y="1028025"/>
                  </a:cubicBezTo>
                  <a:lnTo>
                    <a:pt x="117616" y="1028025"/>
                  </a:lnTo>
                  <a:cubicBezTo>
                    <a:pt x="52658" y="1028025"/>
                    <a:pt x="0" y="975367"/>
                    <a:pt x="0" y="910409"/>
                  </a:cubicBezTo>
                  <a:lnTo>
                    <a:pt x="0" y="117616"/>
                  </a:lnTo>
                  <a:cubicBezTo>
                    <a:pt x="0" y="52658"/>
                    <a:pt x="52658" y="0"/>
                    <a:pt x="117616" y="0"/>
                  </a:cubicBezTo>
                  <a:close/>
                </a:path>
              </a:pathLst>
            </a:custGeom>
            <a:solidFill>
              <a:srgbClr val="E9DAC1">
                <a:alpha val="44706"/>
              </a:srgbClr>
            </a:solidFill>
          </p:spPr>
        </p:sp>
        <p:sp>
          <p:nvSpPr>
            <p:cNvPr name="TextBox 17" id="17"/>
            <p:cNvSpPr txBox="true"/>
            <p:nvPr/>
          </p:nvSpPr>
          <p:spPr>
            <a:xfrm>
              <a:off x="0" y="-19050"/>
              <a:ext cx="726395" cy="1047075"/>
            </a:xfrm>
            <a:prstGeom prst="rect">
              <a:avLst/>
            </a:prstGeom>
          </p:spPr>
          <p:txBody>
            <a:bodyPr anchor="ctr" rtlCol="false" tIns="50800" lIns="50800" bIns="50800" rIns="50800"/>
            <a:lstStyle/>
            <a:p>
              <a:pPr algn="ctr">
                <a:lnSpc>
                  <a:spcPts val="1563"/>
                </a:lnSpc>
              </a:pPr>
            </a:p>
          </p:txBody>
        </p:sp>
      </p:grpSp>
      <p:sp>
        <p:nvSpPr>
          <p:cNvPr name="Freeform 18" id="18"/>
          <p:cNvSpPr/>
          <p:nvPr/>
        </p:nvSpPr>
        <p:spPr>
          <a:xfrm flipH="false" flipV="false" rot="0">
            <a:off x="917618" y="3785000"/>
            <a:ext cx="1016902" cy="1609686"/>
          </a:xfrm>
          <a:custGeom>
            <a:avLst/>
            <a:gdLst/>
            <a:ahLst/>
            <a:cxnLst/>
            <a:rect r="r" b="b" t="t" l="l"/>
            <a:pathLst>
              <a:path h="1609686" w="1016902">
                <a:moveTo>
                  <a:pt x="0" y="0"/>
                </a:moveTo>
                <a:lnTo>
                  <a:pt x="1016902" y="0"/>
                </a:lnTo>
                <a:lnTo>
                  <a:pt x="1016902" y="1609686"/>
                </a:lnTo>
                <a:lnTo>
                  <a:pt x="0" y="1609686"/>
                </a:lnTo>
                <a:lnTo>
                  <a:pt x="0" y="0"/>
                </a:lnTo>
                <a:close/>
              </a:path>
            </a:pathLst>
          </a:custGeom>
          <a:blipFill>
            <a:blip r:embed="rId5"/>
            <a:stretch>
              <a:fillRect l="0" t="0" r="0" b="0"/>
            </a:stretch>
          </a:blipFill>
        </p:spPr>
      </p:sp>
      <p:sp>
        <p:nvSpPr>
          <p:cNvPr name="Freeform 19" id="19"/>
          <p:cNvSpPr/>
          <p:nvPr/>
        </p:nvSpPr>
        <p:spPr>
          <a:xfrm flipH="false" flipV="false" rot="0">
            <a:off x="3621028" y="3703735"/>
            <a:ext cx="839759" cy="1690951"/>
          </a:xfrm>
          <a:custGeom>
            <a:avLst/>
            <a:gdLst/>
            <a:ahLst/>
            <a:cxnLst/>
            <a:rect r="r" b="b" t="t" l="l"/>
            <a:pathLst>
              <a:path h="1690951" w="839759">
                <a:moveTo>
                  <a:pt x="0" y="0"/>
                </a:moveTo>
                <a:lnTo>
                  <a:pt x="839758" y="0"/>
                </a:lnTo>
                <a:lnTo>
                  <a:pt x="839758" y="1690951"/>
                </a:lnTo>
                <a:lnTo>
                  <a:pt x="0" y="1690951"/>
                </a:lnTo>
                <a:lnTo>
                  <a:pt x="0" y="0"/>
                </a:lnTo>
                <a:close/>
              </a:path>
            </a:pathLst>
          </a:custGeom>
          <a:blipFill>
            <a:blip r:embed="rId6"/>
            <a:stretch>
              <a:fillRect l="0" t="0" r="0" b="0"/>
            </a:stretch>
          </a:blipFill>
        </p:spPr>
      </p:sp>
      <p:sp>
        <p:nvSpPr>
          <p:cNvPr name="Freeform 20" id="20"/>
          <p:cNvSpPr/>
          <p:nvPr/>
        </p:nvSpPr>
        <p:spPr>
          <a:xfrm flipH="false" flipV="false" rot="0">
            <a:off x="5956665" y="3703735"/>
            <a:ext cx="1117575" cy="1711089"/>
          </a:xfrm>
          <a:custGeom>
            <a:avLst/>
            <a:gdLst/>
            <a:ahLst/>
            <a:cxnLst/>
            <a:rect r="r" b="b" t="t" l="l"/>
            <a:pathLst>
              <a:path h="1711089" w="1117575">
                <a:moveTo>
                  <a:pt x="0" y="0"/>
                </a:moveTo>
                <a:lnTo>
                  <a:pt x="1117575" y="0"/>
                </a:lnTo>
                <a:lnTo>
                  <a:pt x="1117575" y="1711089"/>
                </a:lnTo>
                <a:lnTo>
                  <a:pt x="0" y="1711089"/>
                </a:lnTo>
                <a:lnTo>
                  <a:pt x="0" y="0"/>
                </a:lnTo>
                <a:close/>
              </a:path>
            </a:pathLst>
          </a:custGeom>
          <a:blipFill>
            <a:blip r:embed="rId7"/>
            <a:stretch>
              <a:fillRect l="0" t="0" r="0" b="0"/>
            </a:stretch>
          </a:blipFill>
        </p:spPr>
      </p:sp>
      <p:sp>
        <p:nvSpPr>
          <p:cNvPr name="Freeform 21" id="21"/>
          <p:cNvSpPr/>
          <p:nvPr/>
        </p:nvSpPr>
        <p:spPr>
          <a:xfrm flipH="false" flipV="false" rot="-3649793">
            <a:off x="7099553" y="2938781"/>
            <a:ext cx="577363" cy="1529908"/>
          </a:xfrm>
          <a:custGeom>
            <a:avLst/>
            <a:gdLst/>
            <a:ahLst/>
            <a:cxnLst/>
            <a:rect r="r" b="b" t="t" l="l"/>
            <a:pathLst>
              <a:path h="1529908" w="577363">
                <a:moveTo>
                  <a:pt x="0" y="0"/>
                </a:moveTo>
                <a:lnTo>
                  <a:pt x="577363" y="0"/>
                </a:lnTo>
                <a:lnTo>
                  <a:pt x="577363" y="1529908"/>
                </a:lnTo>
                <a:lnTo>
                  <a:pt x="0" y="1529908"/>
                </a:lnTo>
                <a:lnTo>
                  <a:pt x="0" y="0"/>
                </a:lnTo>
                <a:close/>
              </a:path>
            </a:pathLst>
          </a:custGeom>
          <a:blipFill>
            <a:blip r:embed="rId3"/>
            <a:stretch>
              <a:fillRect l="0" t="0" r="0" b="0"/>
            </a:stretch>
          </a:blipFill>
        </p:spPr>
      </p:sp>
      <p:sp>
        <p:nvSpPr>
          <p:cNvPr name="Freeform 22" id="22"/>
          <p:cNvSpPr/>
          <p:nvPr/>
        </p:nvSpPr>
        <p:spPr>
          <a:xfrm flipH="false" flipV="false" rot="0">
            <a:off x="3298079" y="7483011"/>
            <a:ext cx="1034463" cy="1671383"/>
          </a:xfrm>
          <a:custGeom>
            <a:avLst/>
            <a:gdLst/>
            <a:ahLst/>
            <a:cxnLst/>
            <a:rect r="r" b="b" t="t" l="l"/>
            <a:pathLst>
              <a:path h="1671383" w="1034463">
                <a:moveTo>
                  <a:pt x="0" y="0"/>
                </a:moveTo>
                <a:lnTo>
                  <a:pt x="1034463" y="0"/>
                </a:lnTo>
                <a:lnTo>
                  <a:pt x="1034463" y="1671383"/>
                </a:lnTo>
                <a:lnTo>
                  <a:pt x="0" y="1671383"/>
                </a:lnTo>
                <a:lnTo>
                  <a:pt x="0" y="0"/>
                </a:lnTo>
                <a:close/>
              </a:path>
            </a:pathLst>
          </a:custGeom>
          <a:blipFill>
            <a:blip r:embed="rId8"/>
            <a:stretch>
              <a:fillRect l="-15464" t="-23928" r="-41597" b="-38254"/>
            </a:stretch>
          </a:blipFill>
        </p:spPr>
      </p:sp>
      <p:sp>
        <p:nvSpPr>
          <p:cNvPr name="Freeform 23" id="23"/>
          <p:cNvSpPr/>
          <p:nvPr/>
        </p:nvSpPr>
        <p:spPr>
          <a:xfrm flipH="false" flipV="false" rot="0">
            <a:off x="4340126" y="6645530"/>
            <a:ext cx="1327602" cy="2508864"/>
          </a:xfrm>
          <a:custGeom>
            <a:avLst/>
            <a:gdLst/>
            <a:ahLst/>
            <a:cxnLst/>
            <a:rect r="r" b="b" t="t" l="l"/>
            <a:pathLst>
              <a:path h="2508864" w="1327602">
                <a:moveTo>
                  <a:pt x="0" y="0"/>
                </a:moveTo>
                <a:lnTo>
                  <a:pt x="1327601" y="0"/>
                </a:lnTo>
                <a:lnTo>
                  <a:pt x="1327601" y="2508864"/>
                </a:lnTo>
                <a:lnTo>
                  <a:pt x="0" y="2508864"/>
                </a:lnTo>
                <a:lnTo>
                  <a:pt x="0" y="0"/>
                </a:lnTo>
                <a:close/>
              </a:path>
            </a:pathLst>
          </a:custGeom>
          <a:blipFill>
            <a:blip r:embed="rId4"/>
            <a:stretch>
              <a:fillRect l="0" t="0" r="0" b="0"/>
            </a:stretch>
          </a:blipFill>
        </p:spPr>
      </p:sp>
      <p:sp>
        <p:nvSpPr>
          <p:cNvPr name="Freeform 24" id="24"/>
          <p:cNvSpPr/>
          <p:nvPr/>
        </p:nvSpPr>
        <p:spPr>
          <a:xfrm flipH="false" flipV="false" rot="0">
            <a:off x="1022761" y="5703864"/>
            <a:ext cx="2009462" cy="3450529"/>
          </a:xfrm>
          <a:custGeom>
            <a:avLst/>
            <a:gdLst/>
            <a:ahLst/>
            <a:cxnLst/>
            <a:rect r="r" b="b" t="t" l="l"/>
            <a:pathLst>
              <a:path h="3450529" w="2009462">
                <a:moveTo>
                  <a:pt x="0" y="0"/>
                </a:moveTo>
                <a:lnTo>
                  <a:pt x="2009462" y="0"/>
                </a:lnTo>
                <a:lnTo>
                  <a:pt x="2009462" y="3450530"/>
                </a:lnTo>
                <a:lnTo>
                  <a:pt x="0" y="3450530"/>
                </a:lnTo>
                <a:lnTo>
                  <a:pt x="0" y="0"/>
                </a:lnTo>
                <a:close/>
              </a:path>
            </a:pathLst>
          </a:custGeom>
          <a:blipFill>
            <a:blip r:embed="rId9"/>
            <a:stretch>
              <a:fillRect l="0" t="0" r="0" b="0"/>
            </a:stretch>
          </a:blipFill>
        </p:spPr>
      </p:sp>
      <p:grpSp>
        <p:nvGrpSpPr>
          <p:cNvPr name="Group 25" id="25"/>
          <p:cNvGrpSpPr/>
          <p:nvPr/>
        </p:nvGrpSpPr>
        <p:grpSpPr>
          <a:xfrm rot="0">
            <a:off x="5956665" y="5700678"/>
            <a:ext cx="2152410" cy="3453715"/>
            <a:chOff x="0" y="0"/>
            <a:chExt cx="641966" cy="1030086"/>
          </a:xfrm>
        </p:grpSpPr>
        <p:sp>
          <p:nvSpPr>
            <p:cNvPr name="Freeform 26" id="26"/>
            <p:cNvSpPr/>
            <p:nvPr/>
          </p:nvSpPr>
          <p:spPr>
            <a:xfrm flipH="false" flipV="false" rot="0">
              <a:off x="0" y="0"/>
              <a:ext cx="641966" cy="1030087"/>
            </a:xfrm>
            <a:custGeom>
              <a:avLst/>
              <a:gdLst/>
              <a:ahLst/>
              <a:cxnLst/>
              <a:rect r="r" b="b" t="t" l="l"/>
              <a:pathLst>
                <a:path h="1030087" w="641966">
                  <a:moveTo>
                    <a:pt x="133084" y="0"/>
                  </a:moveTo>
                  <a:lnTo>
                    <a:pt x="508882" y="0"/>
                  </a:lnTo>
                  <a:cubicBezTo>
                    <a:pt x="544178" y="0"/>
                    <a:pt x="578029" y="14021"/>
                    <a:pt x="602987" y="38979"/>
                  </a:cubicBezTo>
                  <a:cubicBezTo>
                    <a:pt x="627945" y="63937"/>
                    <a:pt x="641966" y="97788"/>
                    <a:pt x="641966" y="133084"/>
                  </a:cubicBezTo>
                  <a:lnTo>
                    <a:pt x="641966" y="897003"/>
                  </a:lnTo>
                  <a:cubicBezTo>
                    <a:pt x="641966" y="932299"/>
                    <a:pt x="627945" y="966149"/>
                    <a:pt x="602987" y="991107"/>
                  </a:cubicBezTo>
                  <a:cubicBezTo>
                    <a:pt x="578029" y="1016065"/>
                    <a:pt x="544178" y="1030087"/>
                    <a:pt x="508882" y="1030087"/>
                  </a:cubicBezTo>
                  <a:lnTo>
                    <a:pt x="133084" y="1030087"/>
                  </a:lnTo>
                  <a:cubicBezTo>
                    <a:pt x="97788" y="1030087"/>
                    <a:pt x="63937" y="1016065"/>
                    <a:pt x="38979" y="991107"/>
                  </a:cubicBezTo>
                  <a:cubicBezTo>
                    <a:pt x="14021" y="966149"/>
                    <a:pt x="0" y="932299"/>
                    <a:pt x="0" y="897003"/>
                  </a:cubicBezTo>
                  <a:lnTo>
                    <a:pt x="0" y="133084"/>
                  </a:lnTo>
                  <a:cubicBezTo>
                    <a:pt x="0" y="97788"/>
                    <a:pt x="14021" y="63937"/>
                    <a:pt x="38979" y="38979"/>
                  </a:cubicBezTo>
                  <a:cubicBezTo>
                    <a:pt x="63937" y="14021"/>
                    <a:pt x="97788" y="0"/>
                    <a:pt x="133084" y="0"/>
                  </a:cubicBezTo>
                  <a:close/>
                </a:path>
              </a:pathLst>
            </a:custGeom>
            <a:solidFill>
              <a:srgbClr val="E9DAC1">
                <a:alpha val="44706"/>
              </a:srgbClr>
            </a:solidFill>
          </p:spPr>
        </p:sp>
        <p:sp>
          <p:nvSpPr>
            <p:cNvPr name="TextBox 27" id="27"/>
            <p:cNvSpPr txBox="true"/>
            <p:nvPr/>
          </p:nvSpPr>
          <p:spPr>
            <a:xfrm>
              <a:off x="0" y="-19050"/>
              <a:ext cx="641966" cy="1049136"/>
            </a:xfrm>
            <a:prstGeom prst="rect">
              <a:avLst/>
            </a:prstGeom>
          </p:spPr>
          <p:txBody>
            <a:bodyPr anchor="ctr" rtlCol="false" tIns="50800" lIns="50800" bIns="50800" rIns="50800"/>
            <a:lstStyle/>
            <a:p>
              <a:pPr algn="ctr">
                <a:lnSpc>
                  <a:spcPts val="1563"/>
                </a:lnSpc>
              </a:pPr>
            </a:p>
          </p:txBody>
        </p:sp>
      </p:grpSp>
      <p:sp>
        <p:nvSpPr>
          <p:cNvPr name="Freeform 28" id="28"/>
          <p:cNvSpPr/>
          <p:nvPr/>
        </p:nvSpPr>
        <p:spPr>
          <a:xfrm flipH="false" flipV="false" rot="0">
            <a:off x="6033522" y="6126887"/>
            <a:ext cx="2015237" cy="3027506"/>
          </a:xfrm>
          <a:custGeom>
            <a:avLst/>
            <a:gdLst/>
            <a:ahLst/>
            <a:cxnLst/>
            <a:rect r="r" b="b" t="t" l="l"/>
            <a:pathLst>
              <a:path h="3027506" w="2015237">
                <a:moveTo>
                  <a:pt x="0" y="0"/>
                </a:moveTo>
                <a:lnTo>
                  <a:pt x="2015237" y="0"/>
                </a:lnTo>
                <a:lnTo>
                  <a:pt x="2015237" y="3027507"/>
                </a:lnTo>
                <a:lnTo>
                  <a:pt x="0" y="3027507"/>
                </a:lnTo>
                <a:lnTo>
                  <a:pt x="0" y="0"/>
                </a:lnTo>
                <a:close/>
              </a:path>
            </a:pathLst>
          </a:custGeom>
          <a:blipFill>
            <a:blip r:embed="rId10"/>
            <a:stretch>
              <a:fillRect l="0" t="0" r="0" b="0"/>
            </a:stretch>
          </a:blipFill>
        </p:spPr>
      </p:sp>
      <p:sp>
        <p:nvSpPr>
          <p:cNvPr name="Freeform 29" id="29"/>
          <p:cNvSpPr/>
          <p:nvPr/>
        </p:nvSpPr>
        <p:spPr>
          <a:xfrm flipH="false" flipV="false" rot="3901519">
            <a:off x="5895912" y="5310869"/>
            <a:ext cx="636835" cy="1562022"/>
          </a:xfrm>
          <a:custGeom>
            <a:avLst/>
            <a:gdLst/>
            <a:ahLst/>
            <a:cxnLst/>
            <a:rect r="r" b="b" t="t" l="l"/>
            <a:pathLst>
              <a:path h="1562022" w="636835">
                <a:moveTo>
                  <a:pt x="0" y="0"/>
                </a:moveTo>
                <a:lnTo>
                  <a:pt x="636835" y="0"/>
                </a:lnTo>
                <a:lnTo>
                  <a:pt x="636835" y="1562022"/>
                </a:lnTo>
                <a:lnTo>
                  <a:pt x="0" y="1562022"/>
                </a:lnTo>
                <a:lnTo>
                  <a:pt x="0" y="0"/>
                </a:lnTo>
                <a:close/>
              </a:path>
            </a:pathLst>
          </a:custGeom>
          <a:blipFill>
            <a:blip r:embed="rId11"/>
            <a:stretch>
              <a:fillRect l="0" t="0" r="0" b="0"/>
            </a:stretch>
          </a:blipFill>
        </p:spPr>
      </p:sp>
      <p:sp>
        <p:nvSpPr>
          <p:cNvPr name="Freeform 30" id="30"/>
          <p:cNvSpPr/>
          <p:nvPr/>
        </p:nvSpPr>
        <p:spPr>
          <a:xfrm flipH="false" flipV="false" rot="0">
            <a:off x="895539" y="2941433"/>
            <a:ext cx="530530" cy="530530"/>
          </a:xfrm>
          <a:custGeom>
            <a:avLst/>
            <a:gdLst/>
            <a:ahLst/>
            <a:cxnLst/>
            <a:rect r="r" b="b" t="t" l="l"/>
            <a:pathLst>
              <a:path h="530530" w="530530">
                <a:moveTo>
                  <a:pt x="0" y="0"/>
                </a:moveTo>
                <a:lnTo>
                  <a:pt x="530530" y="0"/>
                </a:lnTo>
                <a:lnTo>
                  <a:pt x="530530" y="530530"/>
                </a:lnTo>
                <a:lnTo>
                  <a:pt x="0" y="5305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854163" y="5681361"/>
            <a:ext cx="512207" cy="512207"/>
          </a:xfrm>
          <a:custGeom>
            <a:avLst/>
            <a:gdLst/>
            <a:ahLst/>
            <a:cxnLst/>
            <a:rect r="r" b="b" t="t" l="l"/>
            <a:pathLst>
              <a:path h="512207" w="512207">
                <a:moveTo>
                  <a:pt x="0" y="0"/>
                </a:moveTo>
                <a:lnTo>
                  <a:pt x="512208" y="0"/>
                </a:lnTo>
                <a:lnTo>
                  <a:pt x="512208" y="512207"/>
                </a:lnTo>
                <a:lnTo>
                  <a:pt x="0" y="5122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2" id="32"/>
          <p:cNvSpPr/>
          <p:nvPr/>
        </p:nvSpPr>
        <p:spPr>
          <a:xfrm flipH="false" flipV="false" rot="0">
            <a:off x="3317289" y="5683533"/>
            <a:ext cx="523209" cy="523209"/>
          </a:xfrm>
          <a:custGeom>
            <a:avLst/>
            <a:gdLst/>
            <a:ahLst/>
            <a:cxnLst/>
            <a:rect r="r" b="b" t="t" l="l"/>
            <a:pathLst>
              <a:path h="523209" w="523209">
                <a:moveTo>
                  <a:pt x="0" y="0"/>
                </a:moveTo>
                <a:lnTo>
                  <a:pt x="523209" y="0"/>
                </a:lnTo>
                <a:lnTo>
                  <a:pt x="523209" y="523209"/>
                </a:lnTo>
                <a:lnTo>
                  <a:pt x="0" y="5232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3" id="33"/>
          <p:cNvSpPr/>
          <p:nvPr/>
        </p:nvSpPr>
        <p:spPr>
          <a:xfrm flipH="false" flipV="false" rot="0">
            <a:off x="7543597" y="5498141"/>
            <a:ext cx="544609" cy="544609"/>
          </a:xfrm>
          <a:custGeom>
            <a:avLst/>
            <a:gdLst/>
            <a:ahLst/>
            <a:cxnLst/>
            <a:rect r="r" b="b" t="t" l="l"/>
            <a:pathLst>
              <a:path h="544609" w="544609">
                <a:moveTo>
                  <a:pt x="0" y="0"/>
                </a:moveTo>
                <a:lnTo>
                  <a:pt x="544609" y="0"/>
                </a:lnTo>
                <a:lnTo>
                  <a:pt x="544609" y="544609"/>
                </a:lnTo>
                <a:lnTo>
                  <a:pt x="0" y="5446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4" id="34"/>
          <p:cNvSpPr/>
          <p:nvPr/>
        </p:nvSpPr>
        <p:spPr>
          <a:xfrm flipH="false" flipV="false" rot="0">
            <a:off x="5486961" y="3206698"/>
            <a:ext cx="621282" cy="460951"/>
          </a:xfrm>
          <a:custGeom>
            <a:avLst/>
            <a:gdLst/>
            <a:ahLst/>
            <a:cxnLst/>
            <a:rect r="r" b="b" t="t" l="l"/>
            <a:pathLst>
              <a:path h="460951" w="621282">
                <a:moveTo>
                  <a:pt x="0" y="0"/>
                </a:moveTo>
                <a:lnTo>
                  <a:pt x="621281" y="0"/>
                </a:lnTo>
                <a:lnTo>
                  <a:pt x="621281" y="460951"/>
                </a:lnTo>
                <a:lnTo>
                  <a:pt x="0" y="460951"/>
                </a:lnTo>
                <a:lnTo>
                  <a:pt x="0" y="0"/>
                </a:lnTo>
                <a:close/>
              </a:path>
            </a:pathLst>
          </a:custGeom>
          <a:blipFill>
            <a:blip r:embed="rId20"/>
            <a:stretch>
              <a:fillRect l="0" t="0" r="0" b="0"/>
            </a:stretch>
          </a:blipFill>
        </p:spPr>
      </p:sp>
      <p:sp>
        <p:nvSpPr>
          <p:cNvPr name="TextBox 35" id="35"/>
          <p:cNvSpPr txBox="true"/>
          <p:nvPr/>
        </p:nvSpPr>
        <p:spPr>
          <a:xfrm rot="0">
            <a:off x="5517613" y="2922383"/>
            <a:ext cx="2123955" cy="213873"/>
          </a:xfrm>
          <a:prstGeom prst="rect">
            <a:avLst/>
          </a:prstGeom>
        </p:spPr>
        <p:txBody>
          <a:bodyPr anchor="t" rtlCol="false" tIns="0" lIns="0" bIns="0" rIns="0">
            <a:spAutoFit/>
          </a:bodyPr>
          <a:lstStyle/>
          <a:p>
            <a:pPr algn="ctr">
              <a:lnSpc>
                <a:spcPts val="1878"/>
              </a:lnSpc>
              <a:spcBef>
                <a:spcPct val="0"/>
              </a:spcBef>
            </a:pPr>
            <a:r>
              <a:rPr lang="en-US" b="true" sz="1341">
                <a:solidFill>
                  <a:srgbClr val="000000"/>
                </a:solidFill>
                <a:latin typeface="Quicksand Medium"/>
                <a:ea typeface="Quicksand Medium"/>
                <a:cs typeface="Quicksand Medium"/>
                <a:sym typeface="Quicksand Medium"/>
              </a:rPr>
              <a:t>Grafito + NaNO +  H SO</a:t>
            </a:r>
          </a:p>
        </p:txBody>
      </p:sp>
      <p:sp>
        <p:nvSpPr>
          <p:cNvPr name="TextBox 36" id="36"/>
          <p:cNvSpPr txBox="true"/>
          <p:nvPr/>
        </p:nvSpPr>
        <p:spPr>
          <a:xfrm rot="0">
            <a:off x="1080154" y="3467216"/>
            <a:ext cx="572432" cy="213873"/>
          </a:xfrm>
          <a:prstGeom prst="rect">
            <a:avLst/>
          </a:prstGeom>
        </p:spPr>
        <p:txBody>
          <a:bodyPr anchor="t" rtlCol="false" tIns="0" lIns="0" bIns="0" rIns="0">
            <a:spAutoFit/>
          </a:bodyPr>
          <a:lstStyle/>
          <a:p>
            <a:pPr algn="ctr">
              <a:lnSpc>
                <a:spcPts val="1878"/>
              </a:lnSpc>
              <a:spcBef>
                <a:spcPct val="0"/>
              </a:spcBef>
            </a:pPr>
            <a:r>
              <a:rPr lang="en-US" b="true" sz="1341">
                <a:solidFill>
                  <a:srgbClr val="000000"/>
                </a:solidFill>
                <a:latin typeface="Quicksand Medium"/>
                <a:ea typeface="Quicksand Medium"/>
                <a:cs typeface="Quicksand Medium"/>
                <a:sym typeface="Quicksand Medium"/>
              </a:rPr>
              <a:t>NaNO</a:t>
            </a:r>
          </a:p>
        </p:txBody>
      </p:sp>
      <p:sp>
        <p:nvSpPr>
          <p:cNvPr name="TextBox 37" id="37"/>
          <p:cNvSpPr txBox="true"/>
          <p:nvPr/>
        </p:nvSpPr>
        <p:spPr>
          <a:xfrm rot="0">
            <a:off x="3763543" y="3375411"/>
            <a:ext cx="554728" cy="213873"/>
          </a:xfrm>
          <a:prstGeom prst="rect">
            <a:avLst/>
          </a:prstGeom>
        </p:spPr>
        <p:txBody>
          <a:bodyPr anchor="t" rtlCol="false" tIns="0" lIns="0" bIns="0" rIns="0">
            <a:spAutoFit/>
          </a:bodyPr>
          <a:lstStyle/>
          <a:p>
            <a:pPr algn="ctr">
              <a:lnSpc>
                <a:spcPts val="1878"/>
              </a:lnSpc>
              <a:spcBef>
                <a:spcPct val="0"/>
              </a:spcBef>
            </a:pPr>
            <a:r>
              <a:rPr lang="en-US" b="true" sz="1341">
                <a:solidFill>
                  <a:srgbClr val="000000"/>
                </a:solidFill>
                <a:latin typeface="Quicksand Medium"/>
                <a:ea typeface="Quicksand Medium"/>
                <a:cs typeface="Quicksand Medium"/>
                <a:sym typeface="Quicksand Medium"/>
              </a:rPr>
              <a:t>H SO</a:t>
            </a:r>
          </a:p>
        </p:txBody>
      </p:sp>
      <p:sp>
        <p:nvSpPr>
          <p:cNvPr name="TextBox 38" id="38"/>
          <p:cNvSpPr txBox="true"/>
          <p:nvPr/>
        </p:nvSpPr>
        <p:spPr>
          <a:xfrm rot="0">
            <a:off x="2176896" y="5880784"/>
            <a:ext cx="977499" cy="632866"/>
          </a:xfrm>
          <a:prstGeom prst="rect">
            <a:avLst/>
          </a:prstGeom>
        </p:spPr>
        <p:txBody>
          <a:bodyPr anchor="t" rtlCol="false" tIns="0" lIns="0" bIns="0" rIns="0">
            <a:spAutoFit/>
          </a:bodyPr>
          <a:lstStyle/>
          <a:p>
            <a:pPr algn="ctr">
              <a:lnSpc>
                <a:spcPts val="1307"/>
              </a:lnSpc>
              <a:spcBef>
                <a:spcPct val="0"/>
              </a:spcBef>
            </a:pPr>
            <a:r>
              <a:rPr lang="en-US" b="true" sz="934">
                <a:solidFill>
                  <a:srgbClr val="000000"/>
                </a:solidFill>
                <a:latin typeface="Quicksand Medium"/>
                <a:ea typeface="Quicksand Medium"/>
                <a:cs typeface="Quicksand Medium"/>
                <a:sym typeface="Quicksand Medium"/>
              </a:rPr>
              <a:t>Se mantuvo en un baño de hielo con agitación vigorosa </a:t>
            </a:r>
          </a:p>
        </p:txBody>
      </p:sp>
      <p:sp>
        <p:nvSpPr>
          <p:cNvPr name="TextBox 39" id="39"/>
          <p:cNvSpPr txBox="true"/>
          <p:nvPr/>
        </p:nvSpPr>
        <p:spPr>
          <a:xfrm rot="0">
            <a:off x="3384576" y="6903224"/>
            <a:ext cx="771000" cy="339491"/>
          </a:xfrm>
          <a:prstGeom prst="rect">
            <a:avLst/>
          </a:prstGeom>
        </p:spPr>
        <p:txBody>
          <a:bodyPr anchor="t" rtlCol="false" tIns="0" lIns="0" bIns="0" rIns="0">
            <a:spAutoFit/>
          </a:bodyPr>
          <a:lstStyle/>
          <a:p>
            <a:pPr algn="ctr">
              <a:lnSpc>
                <a:spcPts val="1420"/>
              </a:lnSpc>
            </a:pPr>
            <a:r>
              <a:rPr lang="en-US" sz="1014" b="true">
                <a:solidFill>
                  <a:srgbClr val="000000"/>
                </a:solidFill>
                <a:latin typeface="Quicksand Medium"/>
                <a:ea typeface="Quicksand Medium"/>
                <a:cs typeface="Quicksand Medium"/>
                <a:sym typeface="Quicksand Medium"/>
              </a:rPr>
              <a:t>Se le agregó</a:t>
            </a:r>
          </a:p>
          <a:p>
            <a:pPr algn="ctr">
              <a:lnSpc>
                <a:spcPts val="1420"/>
              </a:lnSpc>
              <a:spcBef>
                <a:spcPct val="0"/>
              </a:spcBef>
            </a:pPr>
            <a:r>
              <a:rPr lang="en-US" b="true" sz="1014">
                <a:solidFill>
                  <a:srgbClr val="000000"/>
                </a:solidFill>
                <a:latin typeface="Quicksand Medium"/>
                <a:ea typeface="Quicksand Medium"/>
                <a:cs typeface="Quicksand Medium"/>
                <a:sym typeface="Quicksand Medium"/>
              </a:rPr>
              <a:t> KMnO</a:t>
            </a:r>
          </a:p>
        </p:txBody>
      </p:sp>
      <p:sp>
        <p:nvSpPr>
          <p:cNvPr name="TextBox 40" id="40"/>
          <p:cNvSpPr txBox="true"/>
          <p:nvPr/>
        </p:nvSpPr>
        <p:spPr>
          <a:xfrm rot="0">
            <a:off x="7303699" y="6140218"/>
            <a:ext cx="805376" cy="505312"/>
          </a:xfrm>
          <a:prstGeom prst="rect">
            <a:avLst/>
          </a:prstGeom>
        </p:spPr>
        <p:txBody>
          <a:bodyPr anchor="t" rtlCol="false" tIns="0" lIns="0" bIns="0" rIns="0">
            <a:spAutoFit/>
          </a:bodyPr>
          <a:lstStyle/>
          <a:p>
            <a:pPr algn="ctr">
              <a:lnSpc>
                <a:spcPts val="1399"/>
              </a:lnSpc>
              <a:spcBef>
                <a:spcPct val="0"/>
              </a:spcBef>
            </a:pPr>
            <a:r>
              <a:rPr lang="en-US" b="true" sz="999">
                <a:solidFill>
                  <a:srgbClr val="000000"/>
                </a:solidFill>
                <a:latin typeface="Quicksand Medium"/>
                <a:ea typeface="Quicksand Medium"/>
                <a:cs typeface="Quicksand Medium"/>
                <a:sym typeface="Quicksand Medium"/>
              </a:rPr>
              <a:t>La mezcla se agitó por 1 h a 35±3 °C. </a:t>
            </a:r>
          </a:p>
        </p:txBody>
      </p:sp>
      <p:sp>
        <p:nvSpPr>
          <p:cNvPr name="TextBox 41" id="41"/>
          <p:cNvSpPr txBox="true"/>
          <p:nvPr/>
        </p:nvSpPr>
        <p:spPr>
          <a:xfrm rot="0">
            <a:off x="6108242" y="6313602"/>
            <a:ext cx="506450" cy="323355"/>
          </a:xfrm>
          <a:prstGeom prst="rect">
            <a:avLst/>
          </a:prstGeom>
        </p:spPr>
        <p:txBody>
          <a:bodyPr anchor="t" rtlCol="false" tIns="0" lIns="0" bIns="0" rIns="0">
            <a:spAutoFit/>
          </a:bodyPr>
          <a:lstStyle/>
          <a:p>
            <a:pPr algn="ctr">
              <a:lnSpc>
                <a:spcPts val="1275"/>
              </a:lnSpc>
              <a:spcBef>
                <a:spcPct val="0"/>
              </a:spcBef>
            </a:pPr>
            <a:r>
              <a:rPr lang="en-US" sz="910">
                <a:solidFill>
                  <a:srgbClr val="000000"/>
                </a:solidFill>
                <a:latin typeface="Arial"/>
                <a:ea typeface="Arial"/>
                <a:cs typeface="Arial"/>
                <a:sym typeface="Arial"/>
              </a:rPr>
              <a:t>92 ml de H  O</a:t>
            </a:r>
          </a:p>
        </p:txBody>
      </p:sp>
      <p:sp>
        <p:nvSpPr>
          <p:cNvPr name="TextBox 42" id="42"/>
          <p:cNvSpPr txBox="true"/>
          <p:nvPr/>
        </p:nvSpPr>
        <p:spPr>
          <a:xfrm rot="0">
            <a:off x="3876351" y="5913431"/>
            <a:ext cx="1278944" cy="472624"/>
          </a:xfrm>
          <a:prstGeom prst="rect">
            <a:avLst/>
          </a:prstGeom>
        </p:spPr>
        <p:txBody>
          <a:bodyPr anchor="t" rtlCol="false" tIns="0" lIns="0" bIns="0" rIns="0">
            <a:spAutoFit/>
          </a:bodyPr>
          <a:lstStyle/>
          <a:p>
            <a:pPr algn="ctr">
              <a:lnSpc>
                <a:spcPts val="1305"/>
              </a:lnSpc>
              <a:spcBef>
                <a:spcPct val="0"/>
              </a:spcBef>
            </a:pPr>
            <a:r>
              <a:rPr lang="en-US" b="true" sz="932">
                <a:solidFill>
                  <a:srgbClr val="000000"/>
                </a:solidFill>
                <a:latin typeface="Quicksand Medium"/>
                <a:ea typeface="Quicksand Medium"/>
                <a:cs typeface="Quicksand Medium"/>
                <a:sym typeface="Quicksand Medium"/>
              </a:rPr>
              <a:t>Después de 5 min, la mezcla fue retirada del baño de hielo </a:t>
            </a:r>
          </a:p>
        </p:txBody>
      </p:sp>
      <p:sp>
        <p:nvSpPr>
          <p:cNvPr name="TextBox 43" id="43"/>
          <p:cNvSpPr txBox="true"/>
          <p:nvPr/>
        </p:nvSpPr>
        <p:spPr>
          <a:xfrm rot="0">
            <a:off x="1607085" y="3508310"/>
            <a:ext cx="91004" cy="215545"/>
          </a:xfrm>
          <a:prstGeom prst="rect">
            <a:avLst/>
          </a:prstGeom>
        </p:spPr>
        <p:txBody>
          <a:bodyPr anchor="t" rtlCol="false" tIns="0" lIns="0" bIns="0" rIns="0">
            <a:spAutoFit/>
          </a:bodyPr>
          <a:lstStyle/>
          <a:p>
            <a:pPr algn="ctr">
              <a:lnSpc>
                <a:spcPts val="1757"/>
              </a:lnSpc>
            </a:pPr>
            <a:r>
              <a:rPr lang="en-US" sz="1255" b="true">
                <a:solidFill>
                  <a:srgbClr val="000000"/>
                </a:solidFill>
                <a:latin typeface="Open Sans Bold"/>
                <a:ea typeface="Open Sans Bold"/>
                <a:cs typeface="Open Sans Bold"/>
                <a:sym typeface="Open Sans Bold"/>
              </a:rPr>
              <a:t>3</a:t>
            </a:r>
          </a:p>
        </p:txBody>
      </p:sp>
      <p:sp>
        <p:nvSpPr>
          <p:cNvPr name="TextBox 44" id="44"/>
          <p:cNvSpPr txBox="true"/>
          <p:nvPr/>
        </p:nvSpPr>
        <p:spPr>
          <a:xfrm rot="0">
            <a:off x="6848972" y="3006028"/>
            <a:ext cx="91004" cy="215545"/>
          </a:xfrm>
          <a:prstGeom prst="rect">
            <a:avLst/>
          </a:prstGeom>
        </p:spPr>
        <p:txBody>
          <a:bodyPr anchor="t" rtlCol="false" tIns="0" lIns="0" bIns="0" rIns="0">
            <a:spAutoFit/>
          </a:bodyPr>
          <a:lstStyle/>
          <a:p>
            <a:pPr algn="ctr">
              <a:lnSpc>
                <a:spcPts val="1757"/>
              </a:lnSpc>
            </a:pPr>
            <a:r>
              <a:rPr lang="en-US" sz="1255" b="true">
                <a:solidFill>
                  <a:srgbClr val="000000"/>
                </a:solidFill>
                <a:latin typeface="Open Sans Bold"/>
                <a:ea typeface="Open Sans Bold"/>
                <a:cs typeface="Open Sans Bold"/>
                <a:sym typeface="Open Sans Bold"/>
              </a:rPr>
              <a:t>3</a:t>
            </a:r>
          </a:p>
        </p:txBody>
      </p:sp>
      <p:sp>
        <p:nvSpPr>
          <p:cNvPr name="TextBox 45" id="45"/>
          <p:cNvSpPr txBox="true"/>
          <p:nvPr/>
        </p:nvSpPr>
        <p:spPr>
          <a:xfrm rot="0">
            <a:off x="7212695" y="3006028"/>
            <a:ext cx="91004" cy="215545"/>
          </a:xfrm>
          <a:prstGeom prst="rect">
            <a:avLst/>
          </a:prstGeom>
        </p:spPr>
        <p:txBody>
          <a:bodyPr anchor="t" rtlCol="false" tIns="0" lIns="0" bIns="0" rIns="0">
            <a:spAutoFit/>
          </a:bodyPr>
          <a:lstStyle/>
          <a:p>
            <a:pPr algn="ctr">
              <a:lnSpc>
                <a:spcPts val="1757"/>
              </a:lnSpc>
            </a:pPr>
            <a:r>
              <a:rPr lang="en-US" sz="1255"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7481308" y="3006028"/>
            <a:ext cx="91004" cy="215545"/>
          </a:xfrm>
          <a:prstGeom prst="rect">
            <a:avLst/>
          </a:prstGeom>
        </p:spPr>
        <p:txBody>
          <a:bodyPr anchor="t" rtlCol="false" tIns="0" lIns="0" bIns="0" rIns="0">
            <a:spAutoFit/>
          </a:bodyPr>
          <a:lstStyle/>
          <a:p>
            <a:pPr algn="ctr">
              <a:lnSpc>
                <a:spcPts val="1757"/>
              </a:lnSpc>
            </a:pPr>
            <a:r>
              <a:rPr lang="en-US" sz="1255" b="true">
                <a:solidFill>
                  <a:srgbClr val="000000"/>
                </a:solidFill>
                <a:latin typeface="Open Sans Bold"/>
                <a:ea typeface="Open Sans Bold"/>
                <a:cs typeface="Open Sans Bold"/>
                <a:sym typeface="Open Sans Bold"/>
              </a:rPr>
              <a:t>4</a:t>
            </a:r>
          </a:p>
        </p:txBody>
      </p:sp>
      <p:sp>
        <p:nvSpPr>
          <p:cNvPr name="TextBox 47" id="47"/>
          <p:cNvSpPr txBox="true"/>
          <p:nvPr/>
        </p:nvSpPr>
        <p:spPr>
          <a:xfrm rot="0">
            <a:off x="4215510" y="3446845"/>
            <a:ext cx="91004" cy="215545"/>
          </a:xfrm>
          <a:prstGeom prst="rect">
            <a:avLst/>
          </a:prstGeom>
        </p:spPr>
        <p:txBody>
          <a:bodyPr anchor="t" rtlCol="false" tIns="0" lIns="0" bIns="0" rIns="0">
            <a:spAutoFit/>
          </a:bodyPr>
          <a:lstStyle/>
          <a:p>
            <a:pPr algn="ctr">
              <a:lnSpc>
                <a:spcPts val="1757"/>
              </a:lnSpc>
            </a:pPr>
            <a:r>
              <a:rPr lang="en-US" sz="1255" b="true">
                <a:solidFill>
                  <a:srgbClr val="000000"/>
                </a:solidFill>
                <a:latin typeface="Open Sans Bold"/>
                <a:ea typeface="Open Sans Bold"/>
                <a:cs typeface="Open Sans Bold"/>
                <a:sym typeface="Open Sans Bold"/>
              </a:rPr>
              <a:t>4</a:t>
            </a:r>
          </a:p>
        </p:txBody>
      </p:sp>
      <p:sp>
        <p:nvSpPr>
          <p:cNvPr name="TextBox 48" id="48"/>
          <p:cNvSpPr txBox="true"/>
          <p:nvPr/>
        </p:nvSpPr>
        <p:spPr>
          <a:xfrm rot="0">
            <a:off x="3925652" y="3446845"/>
            <a:ext cx="91004" cy="215545"/>
          </a:xfrm>
          <a:prstGeom prst="rect">
            <a:avLst/>
          </a:prstGeom>
        </p:spPr>
        <p:txBody>
          <a:bodyPr anchor="t" rtlCol="false" tIns="0" lIns="0" bIns="0" rIns="0">
            <a:spAutoFit/>
          </a:bodyPr>
          <a:lstStyle/>
          <a:p>
            <a:pPr algn="ctr">
              <a:lnSpc>
                <a:spcPts val="1757"/>
              </a:lnSpc>
            </a:pPr>
            <a:r>
              <a:rPr lang="en-US" sz="1255" b="true">
                <a:solidFill>
                  <a:srgbClr val="000000"/>
                </a:solidFill>
                <a:latin typeface="Open Sans Bold"/>
                <a:ea typeface="Open Sans Bold"/>
                <a:cs typeface="Open Sans Bold"/>
                <a:sym typeface="Open Sans Bold"/>
              </a:rPr>
              <a:t>2</a:t>
            </a:r>
          </a:p>
        </p:txBody>
      </p:sp>
      <p:sp>
        <p:nvSpPr>
          <p:cNvPr name="TextBox 49" id="49"/>
          <p:cNvSpPr txBox="true"/>
          <p:nvPr/>
        </p:nvSpPr>
        <p:spPr>
          <a:xfrm rot="0">
            <a:off x="3996621" y="7294333"/>
            <a:ext cx="69313" cy="164210"/>
          </a:xfrm>
          <a:prstGeom prst="rect">
            <a:avLst/>
          </a:prstGeom>
        </p:spPr>
        <p:txBody>
          <a:bodyPr anchor="t" rtlCol="false" tIns="0" lIns="0" bIns="0" rIns="0">
            <a:spAutoFit/>
          </a:bodyPr>
          <a:lstStyle/>
          <a:p>
            <a:pPr algn="ctr">
              <a:lnSpc>
                <a:spcPts val="1336"/>
              </a:lnSpc>
            </a:pPr>
            <a:r>
              <a:rPr lang="en-US" sz="954">
                <a:solidFill>
                  <a:srgbClr val="000000"/>
                </a:solidFill>
                <a:latin typeface="Open Sans"/>
                <a:ea typeface="Open Sans"/>
                <a:cs typeface="Open Sans"/>
                <a:sym typeface="Open Sans"/>
              </a:rPr>
              <a:t>4</a:t>
            </a:r>
          </a:p>
        </p:txBody>
      </p:sp>
      <p:sp>
        <p:nvSpPr>
          <p:cNvPr name="TextBox 50" id="50"/>
          <p:cNvSpPr txBox="true"/>
          <p:nvPr/>
        </p:nvSpPr>
        <p:spPr>
          <a:xfrm rot="0">
            <a:off x="6323171" y="6543393"/>
            <a:ext cx="76593" cy="166888"/>
          </a:xfrm>
          <a:prstGeom prst="rect">
            <a:avLst/>
          </a:prstGeom>
        </p:spPr>
        <p:txBody>
          <a:bodyPr anchor="t" rtlCol="false" tIns="0" lIns="0" bIns="0" rIns="0">
            <a:spAutoFit/>
          </a:bodyPr>
          <a:lstStyle/>
          <a:p>
            <a:pPr algn="ctr">
              <a:lnSpc>
                <a:spcPts val="1479"/>
              </a:lnSpc>
            </a:pPr>
            <a:r>
              <a:rPr lang="en-US" sz="1056" b="true">
                <a:solidFill>
                  <a:srgbClr val="000000"/>
                </a:solidFill>
                <a:latin typeface="Open Sans Bold"/>
                <a:ea typeface="Open Sans Bold"/>
                <a:cs typeface="Open Sans Bold"/>
                <a:sym typeface="Open Sans Bold"/>
              </a:rPr>
              <a:t>2</a:t>
            </a:r>
          </a:p>
        </p:txBody>
      </p:sp>
      <p:grpSp>
        <p:nvGrpSpPr>
          <p:cNvPr name="Group 51" id="51"/>
          <p:cNvGrpSpPr/>
          <p:nvPr/>
        </p:nvGrpSpPr>
        <p:grpSpPr>
          <a:xfrm rot="0">
            <a:off x="8833844" y="3073393"/>
            <a:ext cx="4425732" cy="2942157"/>
            <a:chOff x="0" y="0"/>
            <a:chExt cx="1142932" cy="759803"/>
          </a:xfrm>
        </p:grpSpPr>
        <p:sp>
          <p:nvSpPr>
            <p:cNvPr name="Freeform 52" id="52"/>
            <p:cNvSpPr/>
            <p:nvPr/>
          </p:nvSpPr>
          <p:spPr>
            <a:xfrm flipH="false" flipV="false" rot="0">
              <a:off x="0" y="0"/>
              <a:ext cx="1142932" cy="759803"/>
            </a:xfrm>
            <a:custGeom>
              <a:avLst/>
              <a:gdLst/>
              <a:ahLst/>
              <a:cxnLst/>
              <a:rect r="r" b="b" t="t" l="l"/>
              <a:pathLst>
                <a:path h="759803" w="1142932">
                  <a:moveTo>
                    <a:pt x="64724" y="0"/>
                  </a:moveTo>
                  <a:lnTo>
                    <a:pt x="1078209" y="0"/>
                  </a:lnTo>
                  <a:cubicBezTo>
                    <a:pt x="1113955" y="0"/>
                    <a:pt x="1142932" y="28978"/>
                    <a:pt x="1142932" y="64724"/>
                  </a:cubicBezTo>
                  <a:lnTo>
                    <a:pt x="1142932" y="695079"/>
                  </a:lnTo>
                  <a:cubicBezTo>
                    <a:pt x="1142932" y="712245"/>
                    <a:pt x="1136113" y="728708"/>
                    <a:pt x="1123975" y="740846"/>
                  </a:cubicBezTo>
                  <a:cubicBezTo>
                    <a:pt x="1111837" y="752984"/>
                    <a:pt x="1095374" y="759803"/>
                    <a:pt x="1078209" y="759803"/>
                  </a:cubicBezTo>
                  <a:lnTo>
                    <a:pt x="64724" y="759803"/>
                  </a:lnTo>
                  <a:cubicBezTo>
                    <a:pt x="28978" y="759803"/>
                    <a:pt x="0" y="730825"/>
                    <a:pt x="0" y="695079"/>
                  </a:cubicBezTo>
                  <a:lnTo>
                    <a:pt x="0" y="64724"/>
                  </a:lnTo>
                  <a:cubicBezTo>
                    <a:pt x="0" y="28978"/>
                    <a:pt x="28978" y="0"/>
                    <a:pt x="64724" y="0"/>
                  </a:cubicBezTo>
                  <a:close/>
                </a:path>
              </a:pathLst>
            </a:custGeom>
            <a:solidFill>
              <a:srgbClr val="E9DAC1">
                <a:alpha val="44706"/>
              </a:srgbClr>
            </a:solidFill>
          </p:spPr>
        </p:sp>
        <p:sp>
          <p:nvSpPr>
            <p:cNvPr name="TextBox 53" id="53"/>
            <p:cNvSpPr txBox="true"/>
            <p:nvPr/>
          </p:nvSpPr>
          <p:spPr>
            <a:xfrm>
              <a:off x="0" y="-19050"/>
              <a:ext cx="1142932" cy="778853"/>
            </a:xfrm>
            <a:prstGeom prst="rect">
              <a:avLst/>
            </a:prstGeom>
          </p:spPr>
          <p:txBody>
            <a:bodyPr anchor="ctr" rtlCol="false" tIns="50800" lIns="50800" bIns="50800" rIns="50800"/>
            <a:lstStyle/>
            <a:p>
              <a:pPr algn="ctr">
                <a:lnSpc>
                  <a:spcPts val="1563"/>
                </a:lnSpc>
              </a:pPr>
            </a:p>
          </p:txBody>
        </p:sp>
      </p:grpSp>
      <p:grpSp>
        <p:nvGrpSpPr>
          <p:cNvPr name="Group 54" id="54"/>
          <p:cNvGrpSpPr/>
          <p:nvPr/>
        </p:nvGrpSpPr>
        <p:grpSpPr>
          <a:xfrm rot="0">
            <a:off x="13594031" y="3073393"/>
            <a:ext cx="3632807" cy="2942157"/>
            <a:chOff x="0" y="0"/>
            <a:chExt cx="938162" cy="759803"/>
          </a:xfrm>
        </p:grpSpPr>
        <p:sp>
          <p:nvSpPr>
            <p:cNvPr name="Freeform 55" id="55"/>
            <p:cNvSpPr/>
            <p:nvPr/>
          </p:nvSpPr>
          <p:spPr>
            <a:xfrm flipH="false" flipV="false" rot="0">
              <a:off x="0" y="0"/>
              <a:ext cx="938162" cy="759803"/>
            </a:xfrm>
            <a:custGeom>
              <a:avLst/>
              <a:gdLst/>
              <a:ahLst/>
              <a:cxnLst/>
              <a:rect r="r" b="b" t="t" l="l"/>
              <a:pathLst>
                <a:path h="759803" w="938162">
                  <a:moveTo>
                    <a:pt x="78851" y="0"/>
                  </a:moveTo>
                  <a:lnTo>
                    <a:pt x="859311" y="0"/>
                  </a:lnTo>
                  <a:cubicBezTo>
                    <a:pt x="880224" y="0"/>
                    <a:pt x="900280" y="8308"/>
                    <a:pt x="915067" y="23095"/>
                  </a:cubicBezTo>
                  <a:cubicBezTo>
                    <a:pt x="929854" y="37882"/>
                    <a:pt x="938162" y="57939"/>
                    <a:pt x="938162" y="78851"/>
                  </a:cubicBezTo>
                  <a:lnTo>
                    <a:pt x="938162" y="680952"/>
                  </a:lnTo>
                  <a:cubicBezTo>
                    <a:pt x="938162" y="701865"/>
                    <a:pt x="929854" y="721921"/>
                    <a:pt x="915067" y="736708"/>
                  </a:cubicBezTo>
                  <a:cubicBezTo>
                    <a:pt x="900280" y="751496"/>
                    <a:pt x="880224" y="759803"/>
                    <a:pt x="859311" y="759803"/>
                  </a:cubicBezTo>
                  <a:lnTo>
                    <a:pt x="78851" y="759803"/>
                  </a:lnTo>
                  <a:cubicBezTo>
                    <a:pt x="57939" y="759803"/>
                    <a:pt x="37882" y="751496"/>
                    <a:pt x="23095" y="736708"/>
                  </a:cubicBezTo>
                  <a:cubicBezTo>
                    <a:pt x="8308" y="721921"/>
                    <a:pt x="0" y="701865"/>
                    <a:pt x="0" y="680952"/>
                  </a:cubicBezTo>
                  <a:lnTo>
                    <a:pt x="0" y="78851"/>
                  </a:lnTo>
                  <a:cubicBezTo>
                    <a:pt x="0" y="57939"/>
                    <a:pt x="8308" y="37882"/>
                    <a:pt x="23095" y="23095"/>
                  </a:cubicBezTo>
                  <a:cubicBezTo>
                    <a:pt x="37882" y="8308"/>
                    <a:pt x="57939" y="0"/>
                    <a:pt x="78851" y="0"/>
                  </a:cubicBezTo>
                  <a:close/>
                </a:path>
              </a:pathLst>
            </a:custGeom>
            <a:solidFill>
              <a:srgbClr val="E9DAC1">
                <a:alpha val="44706"/>
              </a:srgbClr>
            </a:solidFill>
          </p:spPr>
        </p:sp>
        <p:sp>
          <p:nvSpPr>
            <p:cNvPr name="TextBox 56" id="56"/>
            <p:cNvSpPr txBox="true"/>
            <p:nvPr/>
          </p:nvSpPr>
          <p:spPr>
            <a:xfrm>
              <a:off x="0" y="-19050"/>
              <a:ext cx="938162" cy="778853"/>
            </a:xfrm>
            <a:prstGeom prst="rect">
              <a:avLst/>
            </a:prstGeom>
          </p:spPr>
          <p:txBody>
            <a:bodyPr anchor="ctr" rtlCol="false" tIns="50800" lIns="50800" bIns="50800" rIns="50800"/>
            <a:lstStyle/>
            <a:p>
              <a:pPr algn="ctr">
                <a:lnSpc>
                  <a:spcPts val="1563"/>
                </a:lnSpc>
              </a:pPr>
            </a:p>
          </p:txBody>
        </p:sp>
      </p:grpSp>
      <p:sp>
        <p:nvSpPr>
          <p:cNvPr name="Freeform 57" id="57"/>
          <p:cNvSpPr/>
          <p:nvPr/>
        </p:nvSpPr>
        <p:spPr>
          <a:xfrm flipH="false" flipV="false" rot="3614001">
            <a:off x="15233072" y="3881832"/>
            <a:ext cx="653877" cy="1603822"/>
          </a:xfrm>
          <a:custGeom>
            <a:avLst/>
            <a:gdLst/>
            <a:ahLst/>
            <a:cxnLst/>
            <a:rect r="r" b="b" t="t" l="l"/>
            <a:pathLst>
              <a:path h="1603822" w="653877">
                <a:moveTo>
                  <a:pt x="0" y="0"/>
                </a:moveTo>
                <a:lnTo>
                  <a:pt x="653877" y="0"/>
                </a:lnTo>
                <a:lnTo>
                  <a:pt x="653877" y="1603822"/>
                </a:lnTo>
                <a:lnTo>
                  <a:pt x="0" y="1603822"/>
                </a:lnTo>
                <a:lnTo>
                  <a:pt x="0" y="0"/>
                </a:lnTo>
                <a:close/>
              </a:path>
            </a:pathLst>
          </a:custGeom>
          <a:blipFill>
            <a:blip r:embed="rId21"/>
            <a:stretch>
              <a:fillRect l="0" t="0" r="0" b="0"/>
            </a:stretch>
          </a:blipFill>
        </p:spPr>
      </p:sp>
      <p:grpSp>
        <p:nvGrpSpPr>
          <p:cNvPr name="Group 58" id="58"/>
          <p:cNvGrpSpPr/>
          <p:nvPr/>
        </p:nvGrpSpPr>
        <p:grpSpPr>
          <a:xfrm rot="0">
            <a:off x="10370285" y="6212237"/>
            <a:ext cx="4455134" cy="2942157"/>
            <a:chOff x="0" y="0"/>
            <a:chExt cx="1150526" cy="759803"/>
          </a:xfrm>
        </p:grpSpPr>
        <p:sp>
          <p:nvSpPr>
            <p:cNvPr name="Freeform 59" id="59"/>
            <p:cNvSpPr/>
            <p:nvPr/>
          </p:nvSpPr>
          <p:spPr>
            <a:xfrm flipH="false" flipV="false" rot="0">
              <a:off x="0" y="0"/>
              <a:ext cx="1150526" cy="759803"/>
            </a:xfrm>
            <a:custGeom>
              <a:avLst/>
              <a:gdLst/>
              <a:ahLst/>
              <a:cxnLst/>
              <a:rect r="r" b="b" t="t" l="l"/>
              <a:pathLst>
                <a:path h="759803" w="1150526">
                  <a:moveTo>
                    <a:pt x="64297" y="0"/>
                  </a:moveTo>
                  <a:lnTo>
                    <a:pt x="1086229" y="0"/>
                  </a:lnTo>
                  <a:cubicBezTo>
                    <a:pt x="1121739" y="0"/>
                    <a:pt x="1150526" y="28787"/>
                    <a:pt x="1150526" y="64297"/>
                  </a:cubicBezTo>
                  <a:lnTo>
                    <a:pt x="1150526" y="695507"/>
                  </a:lnTo>
                  <a:cubicBezTo>
                    <a:pt x="1150526" y="712559"/>
                    <a:pt x="1143751" y="728913"/>
                    <a:pt x="1131693" y="740971"/>
                  </a:cubicBezTo>
                  <a:cubicBezTo>
                    <a:pt x="1119635" y="753029"/>
                    <a:pt x="1103281" y="759803"/>
                    <a:pt x="1086229" y="759803"/>
                  </a:cubicBezTo>
                  <a:lnTo>
                    <a:pt x="64297" y="759803"/>
                  </a:lnTo>
                  <a:cubicBezTo>
                    <a:pt x="47244" y="759803"/>
                    <a:pt x="30890" y="753029"/>
                    <a:pt x="18832" y="740971"/>
                  </a:cubicBezTo>
                  <a:cubicBezTo>
                    <a:pt x="6774" y="728913"/>
                    <a:pt x="0" y="712559"/>
                    <a:pt x="0" y="695507"/>
                  </a:cubicBezTo>
                  <a:lnTo>
                    <a:pt x="0" y="64297"/>
                  </a:lnTo>
                  <a:cubicBezTo>
                    <a:pt x="0" y="47244"/>
                    <a:pt x="6774" y="30890"/>
                    <a:pt x="18832" y="18832"/>
                  </a:cubicBezTo>
                  <a:cubicBezTo>
                    <a:pt x="30890" y="6774"/>
                    <a:pt x="47244" y="0"/>
                    <a:pt x="64297" y="0"/>
                  </a:cubicBezTo>
                  <a:close/>
                </a:path>
              </a:pathLst>
            </a:custGeom>
            <a:solidFill>
              <a:srgbClr val="E9DAC1">
                <a:alpha val="44706"/>
              </a:srgbClr>
            </a:solidFill>
          </p:spPr>
        </p:sp>
        <p:sp>
          <p:nvSpPr>
            <p:cNvPr name="TextBox 60" id="60"/>
            <p:cNvSpPr txBox="true"/>
            <p:nvPr/>
          </p:nvSpPr>
          <p:spPr>
            <a:xfrm>
              <a:off x="0" y="-19050"/>
              <a:ext cx="1150526" cy="778853"/>
            </a:xfrm>
            <a:prstGeom prst="rect">
              <a:avLst/>
            </a:prstGeom>
          </p:spPr>
          <p:txBody>
            <a:bodyPr anchor="ctr" rtlCol="false" tIns="50800" lIns="50800" bIns="50800" rIns="50800"/>
            <a:lstStyle/>
            <a:p>
              <a:pPr algn="ctr">
                <a:lnSpc>
                  <a:spcPts val="1563"/>
                </a:lnSpc>
              </a:pPr>
            </a:p>
          </p:txBody>
        </p:sp>
      </p:grpSp>
      <p:sp>
        <p:nvSpPr>
          <p:cNvPr name="Freeform 61" id="61"/>
          <p:cNvSpPr/>
          <p:nvPr/>
        </p:nvSpPr>
        <p:spPr>
          <a:xfrm flipH="false" flipV="false" rot="0">
            <a:off x="11209745" y="6285560"/>
            <a:ext cx="3238286" cy="2758540"/>
          </a:xfrm>
          <a:custGeom>
            <a:avLst/>
            <a:gdLst/>
            <a:ahLst/>
            <a:cxnLst/>
            <a:rect r="r" b="b" t="t" l="l"/>
            <a:pathLst>
              <a:path h="2758540" w="3238286">
                <a:moveTo>
                  <a:pt x="0" y="0"/>
                </a:moveTo>
                <a:lnTo>
                  <a:pt x="3238287" y="0"/>
                </a:lnTo>
                <a:lnTo>
                  <a:pt x="3238287" y="2758540"/>
                </a:lnTo>
                <a:lnTo>
                  <a:pt x="0" y="2758540"/>
                </a:lnTo>
                <a:lnTo>
                  <a:pt x="0" y="0"/>
                </a:lnTo>
                <a:close/>
              </a:path>
            </a:pathLst>
          </a:custGeom>
          <a:blipFill>
            <a:blip r:embed="rId22"/>
            <a:stretch>
              <a:fillRect l="0" t="0" r="0" b="0"/>
            </a:stretch>
          </a:blipFill>
        </p:spPr>
      </p:sp>
      <p:sp>
        <p:nvSpPr>
          <p:cNvPr name="Freeform 62" id="62"/>
          <p:cNvSpPr/>
          <p:nvPr/>
        </p:nvSpPr>
        <p:spPr>
          <a:xfrm flipH="false" flipV="false" rot="0">
            <a:off x="15901290" y="2866504"/>
            <a:ext cx="515351" cy="1249028"/>
          </a:xfrm>
          <a:custGeom>
            <a:avLst/>
            <a:gdLst/>
            <a:ahLst/>
            <a:cxnLst/>
            <a:rect r="r" b="b" t="t" l="l"/>
            <a:pathLst>
              <a:path h="1249028" w="515351">
                <a:moveTo>
                  <a:pt x="0" y="0"/>
                </a:moveTo>
                <a:lnTo>
                  <a:pt x="515351" y="0"/>
                </a:lnTo>
                <a:lnTo>
                  <a:pt x="515351" y="1249029"/>
                </a:lnTo>
                <a:lnTo>
                  <a:pt x="0" y="1249029"/>
                </a:lnTo>
                <a:lnTo>
                  <a:pt x="0" y="0"/>
                </a:lnTo>
                <a:close/>
              </a:path>
            </a:pathLst>
          </a:custGeom>
          <a:blipFill>
            <a:blip r:embed="rId23"/>
            <a:stretch>
              <a:fillRect l="0" t="0" r="0" b="0"/>
            </a:stretch>
          </a:blipFill>
        </p:spPr>
      </p:sp>
      <p:sp>
        <p:nvSpPr>
          <p:cNvPr name="Freeform 63" id="63"/>
          <p:cNvSpPr/>
          <p:nvPr/>
        </p:nvSpPr>
        <p:spPr>
          <a:xfrm flipH="false" flipV="false" rot="0">
            <a:off x="13703851" y="2866504"/>
            <a:ext cx="515351" cy="1249028"/>
          </a:xfrm>
          <a:custGeom>
            <a:avLst/>
            <a:gdLst/>
            <a:ahLst/>
            <a:cxnLst/>
            <a:rect r="r" b="b" t="t" l="l"/>
            <a:pathLst>
              <a:path h="1249028" w="515351">
                <a:moveTo>
                  <a:pt x="0" y="0"/>
                </a:moveTo>
                <a:lnTo>
                  <a:pt x="515351" y="0"/>
                </a:lnTo>
                <a:lnTo>
                  <a:pt x="515351" y="1249029"/>
                </a:lnTo>
                <a:lnTo>
                  <a:pt x="0" y="1249029"/>
                </a:lnTo>
                <a:lnTo>
                  <a:pt x="0" y="0"/>
                </a:lnTo>
                <a:close/>
              </a:path>
            </a:pathLst>
          </a:custGeom>
          <a:blipFill>
            <a:blip r:embed="rId24"/>
            <a:stretch>
              <a:fillRect l="0" t="0" r="0" b="0"/>
            </a:stretch>
          </a:blipFill>
        </p:spPr>
      </p:sp>
      <p:sp>
        <p:nvSpPr>
          <p:cNvPr name="Freeform 64" id="64"/>
          <p:cNvSpPr/>
          <p:nvPr/>
        </p:nvSpPr>
        <p:spPr>
          <a:xfrm flipH="false" flipV="false" rot="0">
            <a:off x="14870992" y="2866504"/>
            <a:ext cx="512812" cy="1249028"/>
          </a:xfrm>
          <a:custGeom>
            <a:avLst/>
            <a:gdLst/>
            <a:ahLst/>
            <a:cxnLst/>
            <a:rect r="r" b="b" t="t" l="l"/>
            <a:pathLst>
              <a:path h="1249028" w="512812">
                <a:moveTo>
                  <a:pt x="0" y="0"/>
                </a:moveTo>
                <a:lnTo>
                  <a:pt x="512812" y="0"/>
                </a:lnTo>
                <a:lnTo>
                  <a:pt x="512812" y="1249029"/>
                </a:lnTo>
                <a:lnTo>
                  <a:pt x="0" y="1249029"/>
                </a:lnTo>
                <a:lnTo>
                  <a:pt x="0" y="0"/>
                </a:lnTo>
                <a:close/>
              </a:path>
            </a:pathLst>
          </a:custGeom>
          <a:blipFill>
            <a:blip r:embed="rId25"/>
            <a:stretch>
              <a:fillRect l="0" t="0" r="0" b="0"/>
            </a:stretch>
          </a:blipFill>
        </p:spPr>
      </p:sp>
      <p:sp>
        <p:nvSpPr>
          <p:cNvPr name="Freeform 65" id="65"/>
          <p:cNvSpPr/>
          <p:nvPr/>
        </p:nvSpPr>
        <p:spPr>
          <a:xfrm flipH="false" flipV="false" rot="0">
            <a:off x="16063120" y="4683743"/>
            <a:ext cx="515351" cy="1249028"/>
          </a:xfrm>
          <a:custGeom>
            <a:avLst/>
            <a:gdLst/>
            <a:ahLst/>
            <a:cxnLst/>
            <a:rect r="r" b="b" t="t" l="l"/>
            <a:pathLst>
              <a:path h="1249028" w="515351">
                <a:moveTo>
                  <a:pt x="0" y="0"/>
                </a:moveTo>
                <a:lnTo>
                  <a:pt x="515351" y="0"/>
                </a:lnTo>
                <a:lnTo>
                  <a:pt x="515351" y="1249028"/>
                </a:lnTo>
                <a:lnTo>
                  <a:pt x="0" y="1249028"/>
                </a:lnTo>
                <a:lnTo>
                  <a:pt x="0" y="0"/>
                </a:lnTo>
                <a:close/>
              </a:path>
            </a:pathLst>
          </a:custGeom>
          <a:blipFill>
            <a:blip r:embed="rId23"/>
            <a:stretch>
              <a:fillRect l="0" t="0" r="0" b="0"/>
            </a:stretch>
          </a:blipFill>
        </p:spPr>
      </p:sp>
      <p:sp>
        <p:nvSpPr>
          <p:cNvPr name="Freeform 66" id="66"/>
          <p:cNvSpPr/>
          <p:nvPr/>
        </p:nvSpPr>
        <p:spPr>
          <a:xfrm flipH="false" flipV="false" rot="0">
            <a:off x="16711487" y="4683743"/>
            <a:ext cx="515351" cy="1249028"/>
          </a:xfrm>
          <a:custGeom>
            <a:avLst/>
            <a:gdLst/>
            <a:ahLst/>
            <a:cxnLst/>
            <a:rect r="r" b="b" t="t" l="l"/>
            <a:pathLst>
              <a:path h="1249028" w="515351">
                <a:moveTo>
                  <a:pt x="0" y="0"/>
                </a:moveTo>
                <a:lnTo>
                  <a:pt x="515351" y="0"/>
                </a:lnTo>
                <a:lnTo>
                  <a:pt x="515351" y="1249028"/>
                </a:lnTo>
                <a:lnTo>
                  <a:pt x="0" y="1249028"/>
                </a:lnTo>
                <a:lnTo>
                  <a:pt x="0" y="0"/>
                </a:lnTo>
                <a:close/>
              </a:path>
            </a:pathLst>
          </a:custGeom>
          <a:blipFill>
            <a:blip r:embed="rId24"/>
            <a:stretch>
              <a:fillRect l="0" t="0" r="0" b="0"/>
            </a:stretch>
          </a:blipFill>
        </p:spPr>
      </p:sp>
      <p:sp>
        <p:nvSpPr>
          <p:cNvPr name="Freeform 67" id="67"/>
          <p:cNvSpPr/>
          <p:nvPr/>
        </p:nvSpPr>
        <p:spPr>
          <a:xfrm flipH="false" flipV="false" rot="0">
            <a:off x="10511230" y="7529452"/>
            <a:ext cx="515351" cy="1249028"/>
          </a:xfrm>
          <a:custGeom>
            <a:avLst/>
            <a:gdLst/>
            <a:ahLst/>
            <a:cxnLst/>
            <a:rect r="r" b="b" t="t" l="l"/>
            <a:pathLst>
              <a:path h="1249028" w="515351">
                <a:moveTo>
                  <a:pt x="0" y="0"/>
                </a:moveTo>
                <a:lnTo>
                  <a:pt x="515351" y="0"/>
                </a:lnTo>
                <a:lnTo>
                  <a:pt x="515351" y="1249029"/>
                </a:lnTo>
                <a:lnTo>
                  <a:pt x="0" y="1249029"/>
                </a:lnTo>
                <a:lnTo>
                  <a:pt x="0" y="0"/>
                </a:lnTo>
                <a:close/>
              </a:path>
            </a:pathLst>
          </a:custGeom>
          <a:blipFill>
            <a:blip r:embed="rId23"/>
            <a:stretch>
              <a:fillRect l="0" t="0" r="0" b="0"/>
            </a:stretch>
          </a:blipFill>
        </p:spPr>
      </p:sp>
      <p:sp>
        <p:nvSpPr>
          <p:cNvPr name="Freeform 68" id="68"/>
          <p:cNvSpPr/>
          <p:nvPr/>
        </p:nvSpPr>
        <p:spPr>
          <a:xfrm flipH="false" flipV="false" rot="0">
            <a:off x="9066818" y="3121506"/>
            <a:ext cx="1454796" cy="2894043"/>
          </a:xfrm>
          <a:custGeom>
            <a:avLst/>
            <a:gdLst/>
            <a:ahLst/>
            <a:cxnLst/>
            <a:rect r="r" b="b" t="t" l="l"/>
            <a:pathLst>
              <a:path h="2894043" w="1454796">
                <a:moveTo>
                  <a:pt x="0" y="0"/>
                </a:moveTo>
                <a:lnTo>
                  <a:pt x="1454797" y="0"/>
                </a:lnTo>
                <a:lnTo>
                  <a:pt x="1454797" y="2894043"/>
                </a:lnTo>
                <a:lnTo>
                  <a:pt x="0" y="2894043"/>
                </a:lnTo>
                <a:lnTo>
                  <a:pt x="0" y="0"/>
                </a:lnTo>
                <a:close/>
              </a:path>
            </a:pathLst>
          </a:custGeom>
          <a:blipFill>
            <a:blip r:embed="rId26"/>
            <a:stretch>
              <a:fillRect l="0" t="0" r="0" b="0"/>
            </a:stretch>
          </a:blipFill>
        </p:spPr>
      </p:sp>
      <p:sp>
        <p:nvSpPr>
          <p:cNvPr name="Freeform 69" id="69"/>
          <p:cNvSpPr/>
          <p:nvPr/>
        </p:nvSpPr>
        <p:spPr>
          <a:xfrm flipH="false" flipV="false" rot="0">
            <a:off x="10399751" y="3095070"/>
            <a:ext cx="2827190" cy="2827190"/>
          </a:xfrm>
          <a:custGeom>
            <a:avLst/>
            <a:gdLst/>
            <a:ahLst/>
            <a:cxnLst/>
            <a:rect r="r" b="b" t="t" l="l"/>
            <a:pathLst>
              <a:path h="2827190" w="2827190">
                <a:moveTo>
                  <a:pt x="0" y="0"/>
                </a:moveTo>
                <a:lnTo>
                  <a:pt x="2827190" y="0"/>
                </a:lnTo>
                <a:lnTo>
                  <a:pt x="2827190" y="2827190"/>
                </a:lnTo>
                <a:lnTo>
                  <a:pt x="0" y="2827190"/>
                </a:lnTo>
                <a:lnTo>
                  <a:pt x="0" y="0"/>
                </a:lnTo>
                <a:close/>
              </a:path>
            </a:pathLst>
          </a:custGeom>
          <a:blipFill>
            <a:blip r:embed="rId27"/>
            <a:stretch>
              <a:fillRect l="0" t="0" r="0" b="0"/>
            </a:stretch>
          </a:blipFill>
        </p:spPr>
      </p:sp>
      <p:sp>
        <p:nvSpPr>
          <p:cNvPr name="Freeform 70" id="70"/>
          <p:cNvSpPr/>
          <p:nvPr/>
        </p:nvSpPr>
        <p:spPr>
          <a:xfrm flipH="false" flipV="false" rot="0">
            <a:off x="14147281" y="6351597"/>
            <a:ext cx="555703" cy="561260"/>
          </a:xfrm>
          <a:custGeom>
            <a:avLst/>
            <a:gdLst/>
            <a:ahLst/>
            <a:cxnLst/>
            <a:rect r="r" b="b" t="t" l="l"/>
            <a:pathLst>
              <a:path h="561260" w="555703">
                <a:moveTo>
                  <a:pt x="0" y="0"/>
                </a:moveTo>
                <a:lnTo>
                  <a:pt x="555703" y="0"/>
                </a:lnTo>
                <a:lnTo>
                  <a:pt x="555703" y="561260"/>
                </a:lnTo>
                <a:lnTo>
                  <a:pt x="0" y="56126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71" id="71"/>
          <p:cNvSpPr/>
          <p:nvPr/>
        </p:nvSpPr>
        <p:spPr>
          <a:xfrm flipH="false" flipV="false" rot="0">
            <a:off x="13563801" y="5519944"/>
            <a:ext cx="565907" cy="565907"/>
          </a:xfrm>
          <a:custGeom>
            <a:avLst/>
            <a:gdLst/>
            <a:ahLst/>
            <a:cxnLst/>
            <a:rect r="r" b="b" t="t" l="l"/>
            <a:pathLst>
              <a:path h="565907" w="565907">
                <a:moveTo>
                  <a:pt x="0" y="0"/>
                </a:moveTo>
                <a:lnTo>
                  <a:pt x="565907" y="0"/>
                </a:lnTo>
                <a:lnTo>
                  <a:pt x="565907" y="565907"/>
                </a:lnTo>
                <a:lnTo>
                  <a:pt x="0" y="56590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72" id="72"/>
          <p:cNvSpPr/>
          <p:nvPr/>
        </p:nvSpPr>
        <p:spPr>
          <a:xfrm flipH="false" flipV="false" rot="0">
            <a:off x="10490281" y="3026380"/>
            <a:ext cx="556428" cy="556428"/>
          </a:xfrm>
          <a:custGeom>
            <a:avLst/>
            <a:gdLst/>
            <a:ahLst/>
            <a:cxnLst/>
            <a:rect r="r" b="b" t="t" l="l"/>
            <a:pathLst>
              <a:path h="556428" w="556428">
                <a:moveTo>
                  <a:pt x="0" y="0"/>
                </a:moveTo>
                <a:lnTo>
                  <a:pt x="556429" y="0"/>
                </a:lnTo>
                <a:lnTo>
                  <a:pt x="556429" y="556428"/>
                </a:lnTo>
                <a:lnTo>
                  <a:pt x="0" y="55642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TextBox 73" id="73"/>
          <p:cNvSpPr txBox="true"/>
          <p:nvPr/>
        </p:nvSpPr>
        <p:spPr>
          <a:xfrm rot="0">
            <a:off x="10366291" y="6509326"/>
            <a:ext cx="805229" cy="839473"/>
          </a:xfrm>
          <a:prstGeom prst="rect">
            <a:avLst/>
          </a:prstGeom>
        </p:spPr>
        <p:txBody>
          <a:bodyPr anchor="t" rtlCol="false" tIns="0" lIns="0" bIns="0" rIns="0">
            <a:spAutoFit/>
          </a:bodyPr>
          <a:lstStyle/>
          <a:p>
            <a:pPr algn="ctr">
              <a:lnSpc>
                <a:spcPts val="1332"/>
              </a:lnSpc>
            </a:pPr>
            <a:r>
              <a:rPr lang="en-US" sz="951">
                <a:solidFill>
                  <a:srgbClr val="000000"/>
                </a:solidFill>
                <a:latin typeface="Public Sans"/>
                <a:ea typeface="Public Sans"/>
                <a:cs typeface="Public Sans"/>
                <a:sym typeface="Public Sans"/>
              </a:rPr>
              <a:t>La muestra se deja secar con la tapa abierta, 5 h a 60 °C</a:t>
            </a:r>
          </a:p>
        </p:txBody>
      </p:sp>
      <p:sp>
        <p:nvSpPr>
          <p:cNvPr name="TextBox 74" id="74"/>
          <p:cNvSpPr txBox="true"/>
          <p:nvPr/>
        </p:nvSpPr>
        <p:spPr>
          <a:xfrm rot="0">
            <a:off x="14511067" y="7418569"/>
            <a:ext cx="1013982" cy="454423"/>
          </a:xfrm>
          <a:prstGeom prst="rect">
            <a:avLst/>
          </a:prstGeom>
        </p:spPr>
        <p:txBody>
          <a:bodyPr anchor="t" rtlCol="false" tIns="0" lIns="0" bIns="0" rIns="0">
            <a:spAutoFit/>
          </a:bodyPr>
          <a:lstStyle/>
          <a:p>
            <a:pPr algn="ctr">
              <a:lnSpc>
                <a:spcPts val="1824"/>
              </a:lnSpc>
            </a:pPr>
            <a:r>
              <a:rPr lang="en-US" sz="1302" b="true">
                <a:solidFill>
                  <a:srgbClr val="000000"/>
                </a:solidFill>
                <a:latin typeface="Public Sans Bold"/>
                <a:ea typeface="Public Sans Bold"/>
                <a:cs typeface="Public Sans Bold"/>
                <a:sym typeface="Public Sans Bold"/>
              </a:rPr>
              <a:t>Listo para caracterizar</a:t>
            </a:r>
          </a:p>
        </p:txBody>
      </p:sp>
      <p:sp>
        <p:nvSpPr>
          <p:cNvPr name="TextBox 75" id="75"/>
          <p:cNvSpPr txBox="true"/>
          <p:nvPr/>
        </p:nvSpPr>
        <p:spPr>
          <a:xfrm rot="0">
            <a:off x="14940140" y="5104599"/>
            <a:ext cx="961150" cy="839473"/>
          </a:xfrm>
          <a:prstGeom prst="rect">
            <a:avLst/>
          </a:prstGeom>
        </p:spPr>
        <p:txBody>
          <a:bodyPr anchor="t" rtlCol="false" tIns="0" lIns="0" bIns="0" rIns="0">
            <a:spAutoFit/>
          </a:bodyPr>
          <a:lstStyle/>
          <a:p>
            <a:pPr algn="ctr">
              <a:lnSpc>
                <a:spcPts val="1332"/>
              </a:lnSpc>
            </a:pPr>
            <a:r>
              <a:rPr lang="en-US" sz="951">
                <a:solidFill>
                  <a:srgbClr val="000000"/>
                </a:solidFill>
                <a:latin typeface="Public Sans"/>
                <a:ea typeface="Public Sans"/>
                <a:cs typeface="Public Sans"/>
                <a:sym typeface="Public Sans"/>
              </a:rPr>
              <a:t>Una vez precipitada la solución se lava con Etanol 3 veces</a:t>
            </a:r>
          </a:p>
        </p:txBody>
      </p:sp>
      <p:sp>
        <p:nvSpPr>
          <p:cNvPr name="TextBox 76" id="76"/>
          <p:cNvSpPr txBox="true"/>
          <p:nvPr/>
        </p:nvSpPr>
        <p:spPr>
          <a:xfrm rot="0">
            <a:off x="14127712" y="3086542"/>
            <a:ext cx="697707" cy="1008393"/>
          </a:xfrm>
          <a:prstGeom prst="rect">
            <a:avLst/>
          </a:prstGeom>
        </p:spPr>
        <p:txBody>
          <a:bodyPr anchor="t" rtlCol="false" tIns="0" lIns="0" bIns="0" rIns="0">
            <a:spAutoFit/>
          </a:bodyPr>
          <a:lstStyle/>
          <a:p>
            <a:pPr algn="ctr">
              <a:lnSpc>
                <a:spcPts val="1332"/>
              </a:lnSpc>
            </a:pPr>
            <a:r>
              <a:rPr lang="en-US" sz="951">
                <a:solidFill>
                  <a:srgbClr val="000000"/>
                </a:solidFill>
                <a:latin typeface="Public Sans"/>
                <a:ea typeface="Public Sans"/>
                <a:cs typeface="Public Sans"/>
                <a:sym typeface="Public Sans"/>
              </a:rPr>
              <a:t>La solución se pondrá de a 2 ml  para que se precipite el GO</a:t>
            </a:r>
          </a:p>
        </p:txBody>
      </p:sp>
      <p:sp>
        <p:nvSpPr>
          <p:cNvPr name="TextBox 77" id="77"/>
          <p:cNvSpPr txBox="true"/>
          <p:nvPr/>
        </p:nvSpPr>
        <p:spPr>
          <a:xfrm rot="0">
            <a:off x="15324397" y="3102456"/>
            <a:ext cx="471226" cy="839473"/>
          </a:xfrm>
          <a:prstGeom prst="rect">
            <a:avLst/>
          </a:prstGeom>
        </p:spPr>
        <p:txBody>
          <a:bodyPr anchor="t" rtlCol="false" tIns="0" lIns="0" bIns="0" rIns="0">
            <a:spAutoFit/>
          </a:bodyPr>
          <a:lstStyle/>
          <a:p>
            <a:pPr algn="ctr">
              <a:lnSpc>
                <a:spcPts val="1332"/>
              </a:lnSpc>
            </a:pPr>
            <a:r>
              <a:rPr lang="en-US" sz="951">
                <a:solidFill>
                  <a:srgbClr val="000000"/>
                </a:solidFill>
                <a:latin typeface="Public Sans"/>
                <a:ea typeface="Public Sans"/>
                <a:cs typeface="Public Sans"/>
                <a:sym typeface="Public Sans"/>
              </a:rPr>
              <a:t>Se quita el residuo de líquido </a:t>
            </a:r>
          </a:p>
        </p:txBody>
      </p:sp>
      <p:sp>
        <p:nvSpPr>
          <p:cNvPr name="TextBox 78" id="78"/>
          <p:cNvSpPr txBox="true"/>
          <p:nvPr/>
        </p:nvSpPr>
        <p:spPr>
          <a:xfrm rot="0">
            <a:off x="16438904" y="3151791"/>
            <a:ext cx="639406" cy="839473"/>
          </a:xfrm>
          <a:prstGeom prst="rect">
            <a:avLst/>
          </a:prstGeom>
        </p:spPr>
        <p:txBody>
          <a:bodyPr anchor="t" rtlCol="false" tIns="0" lIns="0" bIns="0" rIns="0">
            <a:spAutoFit/>
          </a:bodyPr>
          <a:lstStyle/>
          <a:p>
            <a:pPr algn="ctr">
              <a:lnSpc>
                <a:spcPts val="1332"/>
              </a:lnSpc>
            </a:pPr>
            <a:r>
              <a:rPr lang="en-US" sz="951">
                <a:solidFill>
                  <a:srgbClr val="000000"/>
                </a:solidFill>
                <a:latin typeface="Public Sans"/>
                <a:ea typeface="Public Sans"/>
                <a:cs typeface="Public Sans"/>
                <a:sym typeface="Public Sans"/>
              </a:rPr>
              <a:t>Se agrega la solución hasta terminar los 30 ml</a:t>
            </a:r>
          </a:p>
        </p:txBody>
      </p:sp>
      <p:sp>
        <p:nvSpPr>
          <p:cNvPr name="TextBox 79" id="79"/>
          <p:cNvSpPr txBox="true"/>
          <p:nvPr/>
        </p:nvSpPr>
        <p:spPr>
          <a:xfrm rot="0">
            <a:off x="12321078" y="5260709"/>
            <a:ext cx="1154059" cy="517943"/>
          </a:xfrm>
          <a:prstGeom prst="rect">
            <a:avLst/>
          </a:prstGeom>
        </p:spPr>
        <p:txBody>
          <a:bodyPr anchor="t" rtlCol="false" tIns="0" lIns="0" bIns="0" rIns="0">
            <a:spAutoFit/>
          </a:bodyPr>
          <a:lstStyle/>
          <a:p>
            <a:pPr algn="ctr">
              <a:lnSpc>
                <a:spcPts val="2169"/>
              </a:lnSpc>
              <a:spcBef>
                <a:spcPct val="0"/>
              </a:spcBef>
            </a:pPr>
            <a:r>
              <a:rPr lang="en-US" b="true" sz="1549">
                <a:solidFill>
                  <a:srgbClr val="000000"/>
                </a:solidFill>
                <a:latin typeface="Quicksand Medium"/>
                <a:ea typeface="Quicksand Medium"/>
                <a:cs typeface="Quicksand Medium"/>
                <a:sym typeface="Quicksand Medium"/>
              </a:rPr>
              <a:t>El GO esta listo</a:t>
            </a:r>
          </a:p>
        </p:txBody>
      </p:sp>
      <p:sp>
        <p:nvSpPr>
          <p:cNvPr name="TextBox 80" id="80"/>
          <p:cNvSpPr txBox="true"/>
          <p:nvPr/>
        </p:nvSpPr>
        <p:spPr>
          <a:xfrm rot="0">
            <a:off x="8739804" y="2997805"/>
            <a:ext cx="904098" cy="747412"/>
          </a:xfrm>
          <a:prstGeom prst="rect">
            <a:avLst/>
          </a:prstGeom>
        </p:spPr>
        <p:txBody>
          <a:bodyPr anchor="t" rtlCol="false" tIns="0" lIns="0" bIns="0" rIns="0">
            <a:spAutoFit/>
          </a:bodyPr>
          <a:lstStyle/>
          <a:p>
            <a:pPr algn="ctr">
              <a:lnSpc>
                <a:spcPts val="1531"/>
              </a:lnSpc>
              <a:spcBef>
                <a:spcPct val="0"/>
              </a:spcBef>
            </a:pPr>
            <a:r>
              <a:rPr lang="en-US" b="true" sz="1094">
                <a:solidFill>
                  <a:srgbClr val="000000"/>
                </a:solidFill>
                <a:latin typeface="Quicksand Medium"/>
                <a:ea typeface="Quicksand Medium"/>
                <a:cs typeface="Quicksand Medium"/>
                <a:sym typeface="Quicksand Medium"/>
              </a:rPr>
              <a:t>Lavar varias veces para alcanzar un pH 7, </a:t>
            </a:r>
          </a:p>
        </p:txBody>
      </p:sp>
      <p:sp>
        <p:nvSpPr>
          <p:cNvPr name="TextBox 81" id="81"/>
          <p:cNvSpPr txBox="true"/>
          <p:nvPr/>
        </p:nvSpPr>
        <p:spPr>
          <a:xfrm rot="0">
            <a:off x="8833844" y="4487220"/>
            <a:ext cx="814280" cy="373997"/>
          </a:xfrm>
          <a:prstGeom prst="rect">
            <a:avLst/>
          </a:prstGeom>
        </p:spPr>
        <p:txBody>
          <a:bodyPr anchor="t" rtlCol="false" tIns="0" lIns="0" bIns="0" rIns="0">
            <a:spAutoFit/>
          </a:bodyPr>
          <a:lstStyle/>
          <a:p>
            <a:pPr algn="ctr">
              <a:lnSpc>
                <a:spcPts val="1573"/>
              </a:lnSpc>
              <a:spcBef>
                <a:spcPct val="0"/>
              </a:spcBef>
            </a:pPr>
            <a:r>
              <a:rPr lang="en-US" b="true" sz="1123">
                <a:solidFill>
                  <a:srgbClr val="000000"/>
                </a:solidFill>
                <a:latin typeface="Quicksand Medium"/>
                <a:ea typeface="Quicksand Medium"/>
                <a:cs typeface="Quicksand Medium"/>
                <a:sym typeface="Quicksand Medium"/>
              </a:rPr>
              <a:t>2 h de ultrasonido</a:t>
            </a:r>
          </a:p>
        </p:txBody>
      </p:sp>
      <p:sp>
        <p:nvSpPr>
          <p:cNvPr name="TextBox 82" id="82"/>
          <p:cNvSpPr txBox="true"/>
          <p:nvPr/>
        </p:nvSpPr>
        <p:spPr>
          <a:xfrm rot="0">
            <a:off x="895539" y="9430619"/>
            <a:ext cx="14664471" cy="264079"/>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Fig. 7. Metodología del método de Hummer para obtener Óxido de Grafeno (GO). </a:t>
            </a:r>
          </a:p>
        </p:txBody>
      </p:sp>
      <p:sp>
        <p:nvSpPr>
          <p:cNvPr name="TextBox 83" id="83"/>
          <p:cNvSpPr txBox="true"/>
          <p:nvPr/>
        </p:nvSpPr>
        <p:spPr>
          <a:xfrm rot="0">
            <a:off x="2796311" y="548654"/>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METODOLOGÍA</a:t>
            </a:r>
          </a:p>
        </p:txBody>
      </p:sp>
      <p:sp>
        <p:nvSpPr>
          <p:cNvPr name="TextBox 84" id="84"/>
          <p:cNvSpPr txBox="true"/>
          <p:nvPr/>
        </p:nvSpPr>
        <p:spPr>
          <a:xfrm rot="0">
            <a:off x="790084" y="1896886"/>
            <a:ext cx="9264902"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MÉTODO DE HUMMER PARA GO</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2658080"/>
            <a:ext cx="15225190" cy="6861061"/>
          </a:xfrm>
          <a:custGeom>
            <a:avLst/>
            <a:gdLst/>
            <a:ahLst/>
            <a:cxnLst/>
            <a:rect r="r" b="b" t="t" l="l"/>
            <a:pathLst>
              <a:path h="6861061" w="15225190">
                <a:moveTo>
                  <a:pt x="0" y="0"/>
                </a:moveTo>
                <a:lnTo>
                  <a:pt x="15225190" y="0"/>
                </a:lnTo>
                <a:lnTo>
                  <a:pt x="15225190" y="6861061"/>
                </a:lnTo>
                <a:lnTo>
                  <a:pt x="0" y="6861061"/>
                </a:lnTo>
                <a:lnTo>
                  <a:pt x="0" y="0"/>
                </a:lnTo>
                <a:close/>
              </a:path>
            </a:pathLst>
          </a:custGeom>
          <a:blipFill>
            <a:blip r:embed="rId3"/>
            <a:stretch>
              <a:fillRect l="0" t="0" r="0" b="0"/>
            </a:stretch>
          </a:blipFill>
        </p:spPr>
      </p:sp>
      <p:sp>
        <p:nvSpPr>
          <p:cNvPr name="TextBox 4" id="4"/>
          <p:cNvSpPr txBox="true"/>
          <p:nvPr/>
        </p:nvSpPr>
        <p:spPr>
          <a:xfrm rot="0">
            <a:off x="1025454" y="2178033"/>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UV-VIS</a:t>
            </a:r>
          </a:p>
        </p:txBody>
      </p:sp>
      <p:grpSp>
        <p:nvGrpSpPr>
          <p:cNvPr name="Group 5" id="5"/>
          <p:cNvGrpSpPr/>
          <p:nvPr/>
        </p:nvGrpSpPr>
        <p:grpSpPr>
          <a:xfrm rot="0">
            <a:off x="17130090" y="9285559"/>
            <a:ext cx="1182935" cy="950487"/>
            <a:chOff x="0" y="0"/>
            <a:chExt cx="311555" cy="250334"/>
          </a:xfrm>
        </p:grpSpPr>
        <p:sp>
          <p:nvSpPr>
            <p:cNvPr name="Freeform 6" id="6"/>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7" id="7"/>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8" id="8"/>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29</a:t>
            </a:r>
          </a:p>
        </p:txBody>
      </p:sp>
      <p:sp>
        <p:nvSpPr>
          <p:cNvPr name="TextBox 9" id="9"/>
          <p:cNvSpPr txBox="true"/>
          <p:nvPr/>
        </p:nvSpPr>
        <p:spPr>
          <a:xfrm rot="0">
            <a:off x="2516756" y="412740"/>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CARACTERIZACIÓN</a:t>
            </a:r>
          </a:p>
        </p:txBody>
      </p:sp>
      <p:sp>
        <p:nvSpPr>
          <p:cNvPr name="TextBox 10" id="10"/>
          <p:cNvSpPr txBox="true"/>
          <p:nvPr/>
        </p:nvSpPr>
        <p:spPr>
          <a:xfrm rot="0">
            <a:off x="1182229" y="9732227"/>
            <a:ext cx="14932107" cy="264079"/>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Fig. 11. A la izquierda el espectro de absorbancia del SnO₂, y a la derecha su band gab calculado por Tau Plot.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683739" y="3082366"/>
            <a:ext cx="8242352" cy="6800203"/>
          </a:xfrm>
          <a:custGeom>
            <a:avLst/>
            <a:gdLst/>
            <a:ahLst/>
            <a:cxnLst/>
            <a:rect r="r" b="b" t="t" l="l"/>
            <a:pathLst>
              <a:path h="6800203" w="8242352">
                <a:moveTo>
                  <a:pt x="0" y="0"/>
                </a:moveTo>
                <a:lnTo>
                  <a:pt x="8242352" y="0"/>
                </a:lnTo>
                <a:lnTo>
                  <a:pt x="8242352" y="6800203"/>
                </a:lnTo>
                <a:lnTo>
                  <a:pt x="0" y="6800203"/>
                </a:lnTo>
                <a:lnTo>
                  <a:pt x="0" y="0"/>
                </a:lnTo>
                <a:close/>
              </a:path>
            </a:pathLst>
          </a:custGeom>
          <a:blipFill>
            <a:blip r:embed="rId3"/>
            <a:stretch>
              <a:fillRect l="0" t="0" r="0" b="0"/>
            </a:stretch>
          </a:blipFill>
        </p:spPr>
      </p:sp>
      <p:sp>
        <p:nvSpPr>
          <p:cNvPr name="Freeform 4" id="4"/>
          <p:cNvSpPr/>
          <p:nvPr/>
        </p:nvSpPr>
        <p:spPr>
          <a:xfrm flipH="false" flipV="false" rot="0">
            <a:off x="1216576" y="3082366"/>
            <a:ext cx="7467163" cy="6698637"/>
          </a:xfrm>
          <a:custGeom>
            <a:avLst/>
            <a:gdLst/>
            <a:ahLst/>
            <a:cxnLst/>
            <a:rect r="r" b="b" t="t" l="l"/>
            <a:pathLst>
              <a:path h="6698637" w="7467163">
                <a:moveTo>
                  <a:pt x="0" y="0"/>
                </a:moveTo>
                <a:lnTo>
                  <a:pt x="7467163" y="0"/>
                </a:lnTo>
                <a:lnTo>
                  <a:pt x="7467163" y="6698637"/>
                </a:lnTo>
                <a:lnTo>
                  <a:pt x="0" y="6698637"/>
                </a:lnTo>
                <a:lnTo>
                  <a:pt x="0" y="0"/>
                </a:lnTo>
                <a:close/>
              </a:path>
            </a:pathLst>
          </a:custGeom>
          <a:blipFill>
            <a:blip r:embed="rId4"/>
            <a:stretch>
              <a:fillRect l="0" t="0" r="0" b="0"/>
            </a:stretch>
          </a:blipFill>
        </p:spPr>
      </p:sp>
      <p:sp>
        <p:nvSpPr>
          <p:cNvPr name="TextBox 5" id="5"/>
          <p:cNvSpPr txBox="true"/>
          <p:nvPr/>
        </p:nvSpPr>
        <p:spPr>
          <a:xfrm rot="0">
            <a:off x="1025454" y="2178033"/>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RAMAN</a:t>
            </a:r>
          </a:p>
        </p:txBody>
      </p:sp>
      <p:grpSp>
        <p:nvGrpSpPr>
          <p:cNvPr name="Group 6" id="6"/>
          <p:cNvGrpSpPr/>
          <p:nvPr/>
        </p:nvGrpSpPr>
        <p:grpSpPr>
          <a:xfrm rot="0">
            <a:off x="17130090" y="9285559"/>
            <a:ext cx="1182935" cy="950487"/>
            <a:chOff x="0" y="0"/>
            <a:chExt cx="311555" cy="250334"/>
          </a:xfrm>
        </p:grpSpPr>
        <p:sp>
          <p:nvSpPr>
            <p:cNvPr name="Freeform 7" id="7"/>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8" id="8"/>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9" id="9"/>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30</a:t>
            </a:r>
          </a:p>
        </p:txBody>
      </p:sp>
      <p:sp>
        <p:nvSpPr>
          <p:cNvPr name="TextBox 10" id="10"/>
          <p:cNvSpPr txBox="true"/>
          <p:nvPr/>
        </p:nvSpPr>
        <p:spPr>
          <a:xfrm rot="0">
            <a:off x="2516756" y="412740"/>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CARACTERIZACIÓN</a:t>
            </a:r>
          </a:p>
        </p:txBody>
      </p:sp>
      <p:sp>
        <p:nvSpPr>
          <p:cNvPr name="TextBox 11" id="11"/>
          <p:cNvSpPr txBox="true"/>
          <p:nvPr/>
        </p:nvSpPr>
        <p:spPr>
          <a:xfrm rot="0">
            <a:off x="1182229" y="9732227"/>
            <a:ext cx="14932107" cy="264079"/>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Fig. 13. A la izquierda el espectro RAMAN del SnO₂ y a la derecha  SnO₂/GO.</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270594" y="3333946"/>
            <a:ext cx="8565403" cy="5231457"/>
          </a:xfrm>
          <a:custGeom>
            <a:avLst/>
            <a:gdLst/>
            <a:ahLst/>
            <a:cxnLst/>
            <a:rect r="r" b="b" t="t" l="l"/>
            <a:pathLst>
              <a:path h="5231457" w="8565403">
                <a:moveTo>
                  <a:pt x="0" y="0"/>
                </a:moveTo>
                <a:lnTo>
                  <a:pt x="8565402" y="0"/>
                </a:lnTo>
                <a:lnTo>
                  <a:pt x="8565402" y="5231457"/>
                </a:lnTo>
                <a:lnTo>
                  <a:pt x="0" y="5231457"/>
                </a:lnTo>
                <a:lnTo>
                  <a:pt x="0" y="0"/>
                </a:lnTo>
                <a:close/>
              </a:path>
            </a:pathLst>
          </a:custGeom>
          <a:blipFill>
            <a:blip r:embed="rId3"/>
            <a:stretch>
              <a:fillRect l="0" t="0" r="0" b="0"/>
            </a:stretch>
          </a:blipFill>
        </p:spPr>
      </p:sp>
      <p:sp>
        <p:nvSpPr>
          <p:cNvPr name="Freeform 4" id="4"/>
          <p:cNvSpPr/>
          <p:nvPr/>
        </p:nvSpPr>
        <p:spPr>
          <a:xfrm flipH="false" flipV="false" rot="0">
            <a:off x="1025454" y="2976215"/>
            <a:ext cx="8115300" cy="6939585"/>
          </a:xfrm>
          <a:custGeom>
            <a:avLst/>
            <a:gdLst/>
            <a:ahLst/>
            <a:cxnLst/>
            <a:rect r="r" b="b" t="t" l="l"/>
            <a:pathLst>
              <a:path h="6939585" w="8115300">
                <a:moveTo>
                  <a:pt x="0" y="0"/>
                </a:moveTo>
                <a:lnTo>
                  <a:pt x="8115300" y="0"/>
                </a:lnTo>
                <a:lnTo>
                  <a:pt x="8115300" y="6939585"/>
                </a:lnTo>
                <a:lnTo>
                  <a:pt x="0" y="6939585"/>
                </a:lnTo>
                <a:lnTo>
                  <a:pt x="0" y="0"/>
                </a:lnTo>
                <a:close/>
              </a:path>
            </a:pathLst>
          </a:custGeom>
          <a:blipFill>
            <a:blip r:embed="rId4"/>
            <a:stretch>
              <a:fillRect l="0" t="0" r="0" b="0"/>
            </a:stretch>
          </a:blipFill>
        </p:spPr>
      </p:sp>
      <p:sp>
        <p:nvSpPr>
          <p:cNvPr name="TextBox 5" id="5"/>
          <p:cNvSpPr txBox="true"/>
          <p:nvPr/>
        </p:nvSpPr>
        <p:spPr>
          <a:xfrm rot="0">
            <a:off x="1025454" y="2178033"/>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FTIR</a:t>
            </a:r>
          </a:p>
        </p:txBody>
      </p:sp>
      <p:grpSp>
        <p:nvGrpSpPr>
          <p:cNvPr name="Group 6" id="6"/>
          <p:cNvGrpSpPr/>
          <p:nvPr/>
        </p:nvGrpSpPr>
        <p:grpSpPr>
          <a:xfrm rot="0">
            <a:off x="17130090" y="9285559"/>
            <a:ext cx="1182935" cy="950487"/>
            <a:chOff x="0" y="0"/>
            <a:chExt cx="311555" cy="250334"/>
          </a:xfrm>
        </p:grpSpPr>
        <p:sp>
          <p:nvSpPr>
            <p:cNvPr name="Freeform 7" id="7"/>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8" id="8"/>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9" id="9"/>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31</a:t>
            </a:r>
          </a:p>
        </p:txBody>
      </p:sp>
      <p:sp>
        <p:nvSpPr>
          <p:cNvPr name="TextBox 10" id="10"/>
          <p:cNvSpPr txBox="true"/>
          <p:nvPr/>
        </p:nvSpPr>
        <p:spPr>
          <a:xfrm rot="0">
            <a:off x="2516756" y="412740"/>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CARACTERIZACIÓN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31548" y="2843233"/>
            <a:ext cx="1492535" cy="5960124"/>
          </a:xfrm>
          <a:custGeom>
            <a:avLst/>
            <a:gdLst/>
            <a:ahLst/>
            <a:cxnLst/>
            <a:rect r="r" b="b" t="t" l="l"/>
            <a:pathLst>
              <a:path h="5960124" w="1492535">
                <a:moveTo>
                  <a:pt x="0" y="0"/>
                </a:moveTo>
                <a:lnTo>
                  <a:pt x="1492535" y="0"/>
                </a:lnTo>
                <a:lnTo>
                  <a:pt x="1492535" y="5960124"/>
                </a:lnTo>
                <a:lnTo>
                  <a:pt x="0" y="5960124"/>
                </a:lnTo>
                <a:lnTo>
                  <a:pt x="0" y="0"/>
                </a:lnTo>
                <a:close/>
              </a:path>
            </a:pathLst>
          </a:custGeom>
          <a:blipFill>
            <a:blip r:embed="rId3"/>
            <a:stretch>
              <a:fillRect l="0" t="0" r="0" b="0"/>
            </a:stretch>
          </a:blipFill>
        </p:spPr>
      </p:sp>
      <p:sp>
        <p:nvSpPr>
          <p:cNvPr name="Freeform 4" id="4"/>
          <p:cNvSpPr/>
          <p:nvPr/>
        </p:nvSpPr>
        <p:spPr>
          <a:xfrm flipH="false" flipV="false" rot="0">
            <a:off x="9144000" y="1994589"/>
            <a:ext cx="8914503" cy="7657411"/>
          </a:xfrm>
          <a:custGeom>
            <a:avLst/>
            <a:gdLst/>
            <a:ahLst/>
            <a:cxnLst/>
            <a:rect r="r" b="b" t="t" l="l"/>
            <a:pathLst>
              <a:path h="7657411" w="8914503">
                <a:moveTo>
                  <a:pt x="0" y="0"/>
                </a:moveTo>
                <a:lnTo>
                  <a:pt x="8914503" y="0"/>
                </a:lnTo>
                <a:lnTo>
                  <a:pt x="8914503" y="7657412"/>
                </a:lnTo>
                <a:lnTo>
                  <a:pt x="0" y="7657412"/>
                </a:lnTo>
                <a:lnTo>
                  <a:pt x="0" y="0"/>
                </a:lnTo>
                <a:close/>
              </a:path>
            </a:pathLst>
          </a:custGeom>
          <a:blipFill>
            <a:blip r:embed="rId4"/>
            <a:stretch>
              <a:fillRect l="0" t="0" r="0" b="0"/>
            </a:stretch>
          </a:blipFill>
        </p:spPr>
      </p:sp>
      <p:sp>
        <p:nvSpPr>
          <p:cNvPr name="Freeform 5" id="5"/>
          <p:cNvSpPr/>
          <p:nvPr/>
        </p:nvSpPr>
        <p:spPr>
          <a:xfrm flipH="false" flipV="false" rot="0">
            <a:off x="3831440" y="1994589"/>
            <a:ext cx="4110695" cy="3762381"/>
          </a:xfrm>
          <a:custGeom>
            <a:avLst/>
            <a:gdLst/>
            <a:ahLst/>
            <a:cxnLst/>
            <a:rect r="r" b="b" t="t" l="l"/>
            <a:pathLst>
              <a:path h="3762381" w="4110695">
                <a:moveTo>
                  <a:pt x="0" y="0"/>
                </a:moveTo>
                <a:lnTo>
                  <a:pt x="4110695" y="0"/>
                </a:lnTo>
                <a:lnTo>
                  <a:pt x="4110695" y="3762381"/>
                </a:lnTo>
                <a:lnTo>
                  <a:pt x="0" y="3762381"/>
                </a:lnTo>
                <a:lnTo>
                  <a:pt x="0" y="0"/>
                </a:lnTo>
                <a:close/>
              </a:path>
            </a:pathLst>
          </a:custGeom>
          <a:blipFill>
            <a:blip r:embed="rId5"/>
            <a:stretch>
              <a:fillRect l="-15738" t="-4673" r="-16413" b="-5842"/>
            </a:stretch>
          </a:blipFill>
        </p:spPr>
      </p:sp>
      <p:sp>
        <p:nvSpPr>
          <p:cNvPr name="Freeform 6" id="6"/>
          <p:cNvSpPr/>
          <p:nvPr/>
        </p:nvSpPr>
        <p:spPr>
          <a:xfrm flipH="false" flipV="false" rot="0">
            <a:off x="3831440" y="5823295"/>
            <a:ext cx="4307589" cy="3926749"/>
          </a:xfrm>
          <a:custGeom>
            <a:avLst/>
            <a:gdLst/>
            <a:ahLst/>
            <a:cxnLst/>
            <a:rect r="r" b="b" t="t" l="l"/>
            <a:pathLst>
              <a:path h="3926749" w="4307589">
                <a:moveTo>
                  <a:pt x="0" y="0"/>
                </a:moveTo>
                <a:lnTo>
                  <a:pt x="4307589" y="0"/>
                </a:lnTo>
                <a:lnTo>
                  <a:pt x="4307589" y="3926749"/>
                </a:lnTo>
                <a:lnTo>
                  <a:pt x="0" y="3926749"/>
                </a:lnTo>
                <a:lnTo>
                  <a:pt x="0" y="0"/>
                </a:lnTo>
                <a:close/>
              </a:path>
            </a:pathLst>
          </a:custGeom>
          <a:blipFill>
            <a:blip r:embed="rId6"/>
            <a:stretch>
              <a:fillRect l="-16378" t="-4699" r="-14429" b="-5133"/>
            </a:stretch>
          </a:blipFill>
        </p:spPr>
      </p:sp>
      <p:sp>
        <p:nvSpPr>
          <p:cNvPr name="TextBox 7" id="7"/>
          <p:cNvSpPr txBox="true"/>
          <p:nvPr/>
        </p:nvSpPr>
        <p:spPr>
          <a:xfrm rot="0">
            <a:off x="503684" y="1914164"/>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R6G</a:t>
            </a:r>
          </a:p>
        </p:txBody>
      </p:sp>
      <p:sp>
        <p:nvSpPr>
          <p:cNvPr name="TextBox 8" id="8"/>
          <p:cNvSpPr txBox="true"/>
          <p:nvPr/>
        </p:nvSpPr>
        <p:spPr>
          <a:xfrm rot="0">
            <a:off x="531548" y="8851009"/>
            <a:ext cx="7258675" cy="420315"/>
          </a:xfrm>
          <a:prstGeom prst="rect">
            <a:avLst/>
          </a:prstGeom>
        </p:spPr>
        <p:txBody>
          <a:bodyPr anchor="t" rtlCol="false" tIns="0" lIns="0" bIns="0" rIns="0">
            <a:spAutoFit/>
          </a:bodyPr>
          <a:lstStyle/>
          <a:p>
            <a:pPr algn="l">
              <a:lnSpc>
                <a:spcPts val="3080"/>
              </a:lnSpc>
            </a:pPr>
            <a:r>
              <a:rPr lang="en-US" sz="2200">
                <a:solidFill>
                  <a:srgbClr val="1A1E19"/>
                </a:solidFill>
                <a:latin typeface="Arial"/>
                <a:ea typeface="Arial"/>
                <a:cs typeface="Arial"/>
                <a:sym typeface="Arial"/>
              </a:rPr>
              <a:t>ALICUOTAS DE R6G</a:t>
            </a:r>
          </a:p>
        </p:txBody>
      </p:sp>
      <p:sp>
        <p:nvSpPr>
          <p:cNvPr name="TextBox 9" id="9"/>
          <p:cNvSpPr txBox="true"/>
          <p:nvPr/>
        </p:nvSpPr>
        <p:spPr>
          <a:xfrm rot="0">
            <a:off x="2678315" y="410680"/>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FOTOCATÁLISIS</a:t>
            </a:r>
          </a:p>
        </p:txBody>
      </p:sp>
      <p:grpSp>
        <p:nvGrpSpPr>
          <p:cNvPr name="Group 10" id="10"/>
          <p:cNvGrpSpPr/>
          <p:nvPr/>
        </p:nvGrpSpPr>
        <p:grpSpPr>
          <a:xfrm rot="0">
            <a:off x="17130090" y="9285559"/>
            <a:ext cx="1182935" cy="950487"/>
            <a:chOff x="0" y="0"/>
            <a:chExt cx="311555" cy="250334"/>
          </a:xfrm>
        </p:grpSpPr>
        <p:sp>
          <p:nvSpPr>
            <p:cNvPr name="Freeform 11" id="11"/>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12" id="12"/>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13" id="13"/>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32</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31548" y="2843233"/>
            <a:ext cx="1492535" cy="5960124"/>
          </a:xfrm>
          <a:custGeom>
            <a:avLst/>
            <a:gdLst/>
            <a:ahLst/>
            <a:cxnLst/>
            <a:rect r="r" b="b" t="t" l="l"/>
            <a:pathLst>
              <a:path h="5960124" w="1492535">
                <a:moveTo>
                  <a:pt x="0" y="0"/>
                </a:moveTo>
                <a:lnTo>
                  <a:pt x="1492535" y="0"/>
                </a:lnTo>
                <a:lnTo>
                  <a:pt x="1492535" y="5960124"/>
                </a:lnTo>
                <a:lnTo>
                  <a:pt x="0" y="5960124"/>
                </a:lnTo>
                <a:lnTo>
                  <a:pt x="0" y="0"/>
                </a:lnTo>
                <a:close/>
              </a:path>
            </a:pathLst>
          </a:custGeom>
          <a:blipFill>
            <a:blip r:embed="rId3"/>
            <a:stretch>
              <a:fillRect l="0" t="0" r="0" b="0"/>
            </a:stretch>
          </a:blipFill>
        </p:spPr>
      </p:sp>
      <p:sp>
        <p:nvSpPr>
          <p:cNvPr name="Freeform 4" id="4"/>
          <p:cNvSpPr/>
          <p:nvPr/>
        </p:nvSpPr>
        <p:spPr>
          <a:xfrm flipH="false" flipV="false" rot="0">
            <a:off x="8537400" y="1878588"/>
            <a:ext cx="9625080" cy="8246833"/>
          </a:xfrm>
          <a:custGeom>
            <a:avLst/>
            <a:gdLst/>
            <a:ahLst/>
            <a:cxnLst/>
            <a:rect r="r" b="b" t="t" l="l"/>
            <a:pathLst>
              <a:path h="8246833" w="9625080">
                <a:moveTo>
                  <a:pt x="0" y="0"/>
                </a:moveTo>
                <a:lnTo>
                  <a:pt x="9625080" y="0"/>
                </a:lnTo>
                <a:lnTo>
                  <a:pt x="9625080" y="8246834"/>
                </a:lnTo>
                <a:lnTo>
                  <a:pt x="0" y="8246834"/>
                </a:lnTo>
                <a:lnTo>
                  <a:pt x="0" y="0"/>
                </a:lnTo>
                <a:close/>
              </a:path>
            </a:pathLst>
          </a:custGeom>
          <a:blipFill>
            <a:blip r:embed="rId4"/>
            <a:stretch>
              <a:fillRect l="-7656" t="0" r="-6584" b="0"/>
            </a:stretch>
          </a:blipFill>
        </p:spPr>
      </p:sp>
      <p:sp>
        <p:nvSpPr>
          <p:cNvPr name="Freeform 5" id="5"/>
          <p:cNvSpPr/>
          <p:nvPr/>
        </p:nvSpPr>
        <p:spPr>
          <a:xfrm flipH="false" flipV="false" rot="0">
            <a:off x="2449915" y="3162693"/>
            <a:ext cx="5922681" cy="5321205"/>
          </a:xfrm>
          <a:custGeom>
            <a:avLst/>
            <a:gdLst/>
            <a:ahLst/>
            <a:cxnLst/>
            <a:rect r="r" b="b" t="t" l="l"/>
            <a:pathLst>
              <a:path h="5321205" w="5922681">
                <a:moveTo>
                  <a:pt x="0" y="0"/>
                </a:moveTo>
                <a:lnTo>
                  <a:pt x="5922681" y="0"/>
                </a:lnTo>
                <a:lnTo>
                  <a:pt x="5922681" y="5321205"/>
                </a:lnTo>
                <a:lnTo>
                  <a:pt x="0" y="5321205"/>
                </a:lnTo>
                <a:lnTo>
                  <a:pt x="0" y="0"/>
                </a:lnTo>
                <a:close/>
              </a:path>
            </a:pathLst>
          </a:custGeom>
          <a:blipFill>
            <a:blip r:embed="rId5"/>
            <a:stretch>
              <a:fillRect l="-15052" t="-5173" r="-15052" b="-5666"/>
            </a:stretch>
          </a:blipFill>
        </p:spPr>
      </p:sp>
      <p:sp>
        <p:nvSpPr>
          <p:cNvPr name="TextBox 6" id="6"/>
          <p:cNvSpPr txBox="true"/>
          <p:nvPr/>
        </p:nvSpPr>
        <p:spPr>
          <a:xfrm rot="0">
            <a:off x="531548" y="8851009"/>
            <a:ext cx="7258675" cy="420315"/>
          </a:xfrm>
          <a:prstGeom prst="rect">
            <a:avLst/>
          </a:prstGeom>
        </p:spPr>
        <p:txBody>
          <a:bodyPr anchor="t" rtlCol="false" tIns="0" lIns="0" bIns="0" rIns="0">
            <a:spAutoFit/>
          </a:bodyPr>
          <a:lstStyle/>
          <a:p>
            <a:pPr algn="l">
              <a:lnSpc>
                <a:spcPts val="3080"/>
              </a:lnSpc>
            </a:pPr>
            <a:r>
              <a:rPr lang="en-US" sz="2200">
                <a:solidFill>
                  <a:srgbClr val="1A1E19"/>
                </a:solidFill>
                <a:latin typeface="Arial"/>
                <a:ea typeface="Arial"/>
                <a:cs typeface="Arial"/>
                <a:sym typeface="Arial"/>
              </a:rPr>
              <a:t>ALICUOTAS DE R6G</a:t>
            </a:r>
          </a:p>
        </p:txBody>
      </p:sp>
      <p:sp>
        <p:nvSpPr>
          <p:cNvPr name="TextBox 7" id="7"/>
          <p:cNvSpPr txBox="true"/>
          <p:nvPr/>
        </p:nvSpPr>
        <p:spPr>
          <a:xfrm rot="0">
            <a:off x="503684" y="1914164"/>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R6G</a:t>
            </a:r>
          </a:p>
        </p:txBody>
      </p:sp>
      <p:grpSp>
        <p:nvGrpSpPr>
          <p:cNvPr name="Group 8" id="8"/>
          <p:cNvGrpSpPr/>
          <p:nvPr/>
        </p:nvGrpSpPr>
        <p:grpSpPr>
          <a:xfrm rot="0">
            <a:off x="17130090" y="9285559"/>
            <a:ext cx="1182935" cy="950487"/>
            <a:chOff x="0" y="0"/>
            <a:chExt cx="311555" cy="250334"/>
          </a:xfrm>
        </p:grpSpPr>
        <p:sp>
          <p:nvSpPr>
            <p:cNvPr name="Freeform 9" id="9"/>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10" id="10"/>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11" id="11"/>
          <p:cNvSpPr txBox="true"/>
          <p:nvPr/>
        </p:nvSpPr>
        <p:spPr>
          <a:xfrm rot="0">
            <a:off x="17281297" y="8916269"/>
            <a:ext cx="880521" cy="1184600"/>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33</a:t>
            </a:r>
          </a:p>
        </p:txBody>
      </p:sp>
      <p:sp>
        <p:nvSpPr>
          <p:cNvPr name="TextBox 12" id="12"/>
          <p:cNvSpPr txBox="true"/>
          <p:nvPr/>
        </p:nvSpPr>
        <p:spPr>
          <a:xfrm rot="0">
            <a:off x="2678315" y="410680"/>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FOTOCATÁLISIS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grpSp>
        <p:nvGrpSpPr>
          <p:cNvPr name="Group 6" id="6"/>
          <p:cNvGrpSpPr/>
          <p:nvPr/>
        </p:nvGrpSpPr>
        <p:grpSpPr>
          <a:xfrm rot="0">
            <a:off x="1771862" y="2752059"/>
            <a:ext cx="5418974" cy="5418974"/>
            <a:chOff x="0" y="0"/>
            <a:chExt cx="7225298" cy="7225298"/>
          </a:xfrm>
        </p:grpSpPr>
        <p:sp>
          <p:nvSpPr>
            <p:cNvPr name="Freeform 7" id="7"/>
            <p:cNvSpPr/>
            <p:nvPr/>
          </p:nvSpPr>
          <p:spPr>
            <a:xfrm flipH="false" flipV="false" rot="0">
              <a:off x="0" y="0"/>
              <a:ext cx="3612649" cy="3612649"/>
            </a:xfrm>
            <a:custGeom>
              <a:avLst/>
              <a:gdLst/>
              <a:ahLst/>
              <a:cxnLst/>
              <a:rect r="r" b="b" t="t" l="l"/>
              <a:pathLst>
                <a:path h="3612649" w="3612649">
                  <a:moveTo>
                    <a:pt x="0" y="0"/>
                  </a:moveTo>
                  <a:lnTo>
                    <a:pt x="3612649" y="0"/>
                  </a:lnTo>
                  <a:lnTo>
                    <a:pt x="3612649" y="3612649"/>
                  </a:lnTo>
                  <a:lnTo>
                    <a:pt x="0" y="3612649"/>
                  </a:lnTo>
                  <a:lnTo>
                    <a:pt x="0" y="0"/>
                  </a:lnTo>
                  <a:close/>
                </a:path>
              </a:pathLst>
            </a:custGeom>
            <a:blipFill>
              <a:blip r:embed="rId4"/>
              <a:stretch>
                <a:fillRect l="0" t="0" r="0" b="0"/>
              </a:stretch>
            </a:blipFill>
          </p:spPr>
        </p:sp>
        <p:sp>
          <p:nvSpPr>
            <p:cNvPr name="Freeform 8" id="8"/>
            <p:cNvSpPr/>
            <p:nvPr/>
          </p:nvSpPr>
          <p:spPr>
            <a:xfrm flipH="false" flipV="false" rot="0">
              <a:off x="3612649" y="0"/>
              <a:ext cx="3612649" cy="3612649"/>
            </a:xfrm>
            <a:custGeom>
              <a:avLst/>
              <a:gdLst/>
              <a:ahLst/>
              <a:cxnLst/>
              <a:rect r="r" b="b" t="t" l="l"/>
              <a:pathLst>
                <a:path h="3612649" w="3612649">
                  <a:moveTo>
                    <a:pt x="0" y="0"/>
                  </a:moveTo>
                  <a:lnTo>
                    <a:pt x="3612649" y="0"/>
                  </a:lnTo>
                  <a:lnTo>
                    <a:pt x="3612649" y="3612649"/>
                  </a:lnTo>
                  <a:lnTo>
                    <a:pt x="0" y="3612649"/>
                  </a:lnTo>
                  <a:lnTo>
                    <a:pt x="0" y="0"/>
                  </a:lnTo>
                  <a:close/>
                </a:path>
              </a:pathLst>
            </a:custGeom>
            <a:blipFill>
              <a:blip r:embed="rId5"/>
              <a:stretch>
                <a:fillRect l="0" t="0" r="0" b="0"/>
              </a:stretch>
            </a:blipFill>
          </p:spPr>
        </p:sp>
        <p:sp>
          <p:nvSpPr>
            <p:cNvPr name="Freeform 9" id="9"/>
            <p:cNvSpPr/>
            <p:nvPr/>
          </p:nvSpPr>
          <p:spPr>
            <a:xfrm flipH="false" flipV="false" rot="0">
              <a:off x="0" y="3612649"/>
              <a:ext cx="3612649" cy="3612649"/>
            </a:xfrm>
            <a:custGeom>
              <a:avLst/>
              <a:gdLst/>
              <a:ahLst/>
              <a:cxnLst/>
              <a:rect r="r" b="b" t="t" l="l"/>
              <a:pathLst>
                <a:path h="3612649" w="3612649">
                  <a:moveTo>
                    <a:pt x="0" y="0"/>
                  </a:moveTo>
                  <a:lnTo>
                    <a:pt x="3612649" y="0"/>
                  </a:lnTo>
                  <a:lnTo>
                    <a:pt x="3612649" y="3612649"/>
                  </a:lnTo>
                  <a:lnTo>
                    <a:pt x="0" y="3612649"/>
                  </a:lnTo>
                  <a:lnTo>
                    <a:pt x="0" y="0"/>
                  </a:lnTo>
                  <a:close/>
                </a:path>
              </a:pathLst>
            </a:custGeom>
            <a:blipFill>
              <a:blip r:embed="rId6"/>
              <a:stretch>
                <a:fillRect l="0" t="0" r="0" b="0"/>
              </a:stretch>
            </a:blipFill>
          </p:spPr>
        </p:sp>
        <p:sp>
          <p:nvSpPr>
            <p:cNvPr name="Freeform 10" id="10"/>
            <p:cNvSpPr/>
            <p:nvPr/>
          </p:nvSpPr>
          <p:spPr>
            <a:xfrm flipH="false" flipV="false" rot="0">
              <a:off x="3612649" y="3612649"/>
              <a:ext cx="3612649" cy="3612649"/>
            </a:xfrm>
            <a:custGeom>
              <a:avLst/>
              <a:gdLst/>
              <a:ahLst/>
              <a:cxnLst/>
              <a:rect r="r" b="b" t="t" l="l"/>
              <a:pathLst>
                <a:path h="3612649" w="3612649">
                  <a:moveTo>
                    <a:pt x="0" y="0"/>
                  </a:moveTo>
                  <a:lnTo>
                    <a:pt x="3612649" y="0"/>
                  </a:lnTo>
                  <a:lnTo>
                    <a:pt x="3612649" y="3612649"/>
                  </a:lnTo>
                  <a:lnTo>
                    <a:pt x="0" y="3612649"/>
                  </a:lnTo>
                  <a:lnTo>
                    <a:pt x="0" y="0"/>
                  </a:lnTo>
                  <a:close/>
                </a:path>
              </a:pathLst>
            </a:custGeom>
            <a:blipFill>
              <a:blip r:embed="rId7"/>
              <a:stretch>
                <a:fillRect l="0" t="0" r="0" b="0"/>
              </a:stretch>
            </a:blipFill>
          </p:spPr>
        </p:sp>
      </p:grpSp>
      <p:sp>
        <p:nvSpPr>
          <p:cNvPr name="TextBox 11" id="11"/>
          <p:cNvSpPr txBox="true"/>
          <p:nvPr/>
        </p:nvSpPr>
        <p:spPr>
          <a:xfrm rot="0">
            <a:off x="2722649" y="307021"/>
            <a:ext cx="7258675" cy="1067435"/>
          </a:xfrm>
          <a:prstGeom prst="rect">
            <a:avLst/>
          </a:prstGeom>
        </p:spPr>
        <p:txBody>
          <a:bodyPr anchor="t" rtlCol="false" tIns="0" lIns="0" bIns="0" rIns="0">
            <a:spAutoFit/>
          </a:bodyPr>
          <a:lstStyle/>
          <a:p>
            <a:pPr algn="l">
              <a:lnSpc>
                <a:spcPts val="7840"/>
              </a:lnSpc>
            </a:pPr>
            <a:r>
              <a:rPr lang="en-US" sz="5600" b="true">
                <a:solidFill>
                  <a:srgbClr val="1A1E19"/>
                </a:solidFill>
                <a:latin typeface="Arial Bold"/>
                <a:ea typeface="Arial Bold"/>
                <a:cs typeface="Arial Bold"/>
                <a:sym typeface="Arial Bold"/>
              </a:rPr>
              <a:t>Justificación</a:t>
            </a:r>
          </a:p>
        </p:txBody>
      </p:sp>
      <p:sp>
        <p:nvSpPr>
          <p:cNvPr name="TextBox 12" id="12"/>
          <p:cNvSpPr txBox="true"/>
          <p:nvPr/>
        </p:nvSpPr>
        <p:spPr>
          <a:xfrm rot="0">
            <a:off x="17501366" y="8916269"/>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2</a:t>
            </a:r>
          </a:p>
        </p:txBody>
      </p:sp>
      <p:grpSp>
        <p:nvGrpSpPr>
          <p:cNvPr name="Group 13" id="13"/>
          <p:cNvGrpSpPr/>
          <p:nvPr/>
        </p:nvGrpSpPr>
        <p:grpSpPr>
          <a:xfrm rot="0">
            <a:off x="9144000" y="1866214"/>
            <a:ext cx="7563902" cy="6554571"/>
            <a:chOff x="0" y="0"/>
            <a:chExt cx="10085203" cy="8739428"/>
          </a:xfrm>
        </p:grpSpPr>
        <p:sp>
          <p:nvSpPr>
            <p:cNvPr name="Freeform 14" id="14"/>
            <p:cNvSpPr/>
            <p:nvPr/>
          </p:nvSpPr>
          <p:spPr>
            <a:xfrm flipH="false" flipV="false" rot="0">
              <a:off x="0" y="0"/>
              <a:ext cx="10085203" cy="8739428"/>
            </a:xfrm>
            <a:custGeom>
              <a:avLst/>
              <a:gdLst/>
              <a:ahLst/>
              <a:cxnLst/>
              <a:rect r="r" b="b" t="t" l="l"/>
              <a:pathLst>
                <a:path h="8739428" w="10085203">
                  <a:moveTo>
                    <a:pt x="0" y="0"/>
                  </a:moveTo>
                  <a:lnTo>
                    <a:pt x="10085203" y="0"/>
                  </a:lnTo>
                  <a:lnTo>
                    <a:pt x="10085203" y="8739428"/>
                  </a:lnTo>
                  <a:lnTo>
                    <a:pt x="0" y="8739428"/>
                  </a:lnTo>
                  <a:lnTo>
                    <a:pt x="0" y="0"/>
                  </a:lnTo>
                  <a:close/>
                </a:path>
              </a:pathLst>
            </a:custGeom>
            <a:blipFill>
              <a:blip r:embed="rId8"/>
              <a:stretch>
                <a:fillRect l="0" t="0" r="0" b="0"/>
              </a:stretch>
            </a:blipFill>
          </p:spPr>
        </p:sp>
        <p:grpSp>
          <p:nvGrpSpPr>
            <p:cNvPr name="Group 15" id="15"/>
            <p:cNvGrpSpPr/>
            <p:nvPr/>
          </p:nvGrpSpPr>
          <p:grpSpPr>
            <a:xfrm rot="0">
              <a:off x="2544529" y="6043741"/>
              <a:ext cx="1444468" cy="14444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D40B0B"/>
                </a:solidFill>
                <a:prstDash val="solid"/>
                <a:miter/>
              </a:ln>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2380"/>
                  </a:lnSpc>
                </a:pPr>
              </a:p>
            </p:txBody>
          </p:sp>
        </p:grpSp>
        <p:grpSp>
          <p:nvGrpSpPr>
            <p:cNvPr name="Group 18" id="18"/>
            <p:cNvGrpSpPr/>
            <p:nvPr/>
          </p:nvGrpSpPr>
          <p:grpSpPr>
            <a:xfrm rot="0">
              <a:off x="5997741" y="1134349"/>
              <a:ext cx="1444468" cy="144446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D40B0B"/>
                </a:solidFill>
                <a:prstDash val="solid"/>
                <a:miter/>
              </a:ln>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2380"/>
                  </a:lnSpc>
                </a:pPr>
              </a:p>
            </p:txBody>
          </p:sp>
        </p:grpSp>
        <p:grpSp>
          <p:nvGrpSpPr>
            <p:cNvPr name="Group 21" id="21"/>
            <p:cNvGrpSpPr/>
            <p:nvPr/>
          </p:nvGrpSpPr>
          <p:grpSpPr>
            <a:xfrm rot="0">
              <a:off x="1373437" y="4483750"/>
              <a:ext cx="1444468" cy="144446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D40B0B"/>
                </a:solidFill>
                <a:prstDash val="solid"/>
                <a:miter/>
              </a:ln>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2380"/>
                  </a:lnSpc>
                </a:pPr>
              </a:p>
            </p:txBody>
          </p:sp>
        </p:grpSp>
      </p:grpSp>
      <p:sp>
        <p:nvSpPr>
          <p:cNvPr name="TextBox 24" id="24"/>
          <p:cNvSpPr txBox="true"/>
          <p:nvPr/>
        </p:nvSpPr>
        <p:spPr>
          <a:xfrm rot="0">
            <a:off x="1092709" y="9308890"/>
            <a:ext cx="11384607" cy="909318"/>
          </a:xfrm>
          <a:prstGeom prst="rect">
            <a:avLst/>
          </a:prstGeom>
        </p:spPr>
        <p:txBody>
          <a:bodyPr anchor="t" rtlCol="false" tIns="0" lIns="0" bIns="0" rIns="0">
            <a:spAutoFit/>
          </a:bodyPr>
          <a:lstStyle/>
          <a:p>
            <a:pPr algn="l">
              <a:lnSpc>
                <a:spcPts val="2380"/>
              </a:lnSpc>
              <a:spcBef>
                <a:spcPct val="0"/>
              </a:spcBef>
            </a:pPr>
            <a:r>
              <a:rPr lang="en-US" sz="1700">
                <a:solidFill>
                  <a:srgbClr val="1A1E19"/>
                </a:solidFill>
                <a:latin typeface="Arial"/>
                <a:ea typeface="Arial"/>
                <a:cs typeface="Arial"/>
                <a:sym typeface="Arial"/>
              </a:rPr>
              <a:t>[4]</a:t>
            </a:r>
            <a:r>
              <a:rPr lang="en-US" sz="1700">
                <a:solidFill>
                  <a:srgbClr val="1A1E19"/>
                </a:solidFill>
                <a:latin typeface="Arial"/>
                <a:ea typeface="Arial"/>
                <a:cs typeface="Arial"/>
                <a:sym typeface="Arial"/>
              </a:rPr>
              <a:t>Objetivos de Desarrollo Sostenible. (n.d.). UNDP. https://www.undp.org/es/sustainable-development-goals</a:t>
            </a:r>
          </a:p>
          <a:p>
            <a:pPr algn="ctr">
              <a:lnSpc>
                <a:spcPts val="2380"/>
              </a:lnSpc>
              <a:spcBef>
                <a:spcPct val="0"/>
              </a:spcBef>
            </a:pPr>
            <a:r>
              <a:rPr lang="en-US" sz="1700">
                <a:solidFill>
                  <a:srgbClr val="1A1E19"/>
                </a:solidFill>
                <a:latin typeface="Arial"/>
                <a:ea typeface="Arial"/>
                <a:cs typeface="Arial"/>
                <a:sym typeface="Arial"/>
              </a:rPr>
              <a:t>[5]Conacyt. (2024, June 26). Programas Nacionales Estratégicos – Conahcyt. Conahcyt. https://conahcyt.mx/pronaces/</a:t>
            </a:r>
          </a:p>
          <a:p>
            <a:pPr algn="ctr">
              <a:lnSpc>
                <a:spcPts val="2380"/>
              </a:lnSpc>
              <a:spcBef>
                <a:spcPct val="0"/>
              </a:spcBef>
            </a:pPr>
          </a:p>
        </p:txBody>
      </p:sp>
      <p:sp>
        <p:nvSpPr>
          <p:cNvPr name="TextBox 25" id="25"/>
          <p:cNvSpPr txBox="true"/>
          <p:nvPr/>
        </p:nvSpPr>
        <p:spPr>
          <a:xfrm rot="0">
            <a:off x="1771862" y="8441652"/>
            <a:ext cx="5166164" cy="297180"/>
          </a:xfrm>
          <a:prstGeom prst="rect">
            <a:avLst/>
          </a:prstGeom>
        </p:spPr>
        <p:txBody>
          <a:bodyPr anchor="t" rtlCol="false" tIns="0" lIns="0" bIns="0" rIns="0">
            <a:spAutoFit/>
          </a:bodyPr>
          <a:lstStyle/>
          <a:p>
            <a:pPr algn="l">
              <a:lnSpc>
                <a:spcPts val="2520"/>
              </a:lnSpc>
            </a:pPr>
            <a:r>
              <a:rPr lang="en-US" sz="1800">
                <a:solidFill>
                  <a:srgbClr val="000000"/>
                </a:solidFill>
                <a:latin typeface="Open Sans"/>
                <a:ea typeface="Open Sans"/>
                <a:cs typeface="Open Sans"/>
                <a:sym typeface="Open Sans"/>
              </a:rPr>
              <a:t>Figura 3. Objetivos de Desarrollo Sostenible [4].</a:t>
            </a:r>
          </a:p>
        </p:txBody>
      </p:sp>
      <p:sp>
        <p:nvSpPr>
          <p:cNvPr name="TextBox 26" id="26"/>
          <p:cNvSpPr txBox="true"/>
          <p:nvPr/>
        </p:nvSpPr>
        <p:spPr>
          <a:xfrm rot="0">
            <a:off x="10342869" y="8575954"/>
            <a:ext cx="5166164" cy="297180"/>
          </a:xfrm>
          <a:prstGeom prst="rect">
            <a:avLst/>
          </a:prstGeom>
        </p:spPr>
        <p:txBody>
          <a:bodyPr anchor="t" rtlCol="false" tIns="0" lIns="0" bIns="0" rIns="0">
            <a:spAutoFit/>
          </a:bodyPr>
          <a:lstStyle/>
          <a:p>
            <a:pPr algn="l">
              <a:lnSpc>
                <a:spcPts val="2520"/>
              </a:lnSpc>
            </a:pPr>
            <a:r>
              <a:rPr lang="en-US" sz="1800">
                <a:solidFill>
                  <a:srgbClr val="000000"/>
                </a:solidFill>
                <a:latin typeface="Open Sans"/>
                <a:ea typeface="Open Sans"/>
                <a:cs typeface="Open Sans"/>
                <a:sym typeface="Open Sans"/>
              </a:rPr>
              <a:t>Figura 4. Pronaces Conacyt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28700" y="2883790"/>
            <a:ext cx="4664919" cy="4267135"/>
          </a:xfrm>
          <a:custGeom>
            <a:avLst/>
            <a:gdLst/>
            <a:ahLst/>
            <a:cxnLst/>
            <a:rect r="r" b="b" t="t" l="l"/>
            <a:pathLst>
              <a:path h="4267135" w="4664919">
                <a:moveTo>
                  <a:pt x="0" y="0"/>
                </a:moveTo>
                <a:lnTo>
                  <a:pt x="4664919" y="0"/>
                </a:lnTo>
                <a:lnTo>
                  <a:pt x="4664919" y="4267135"/>
                </a:lnTo>
                <a:lnTo>
                  <a:pt x="0" y="4267135"/>
                </a:lnTo>
                <a:lnTo>
                  <a:pt x="0" y="0"/>
                </a:lnTo>
                <a:close/>
              </a:path>
            </a:pathLst>
          </a:custGeom>
          <a:blipFill>
            <a:blip r:embed="rId4"/>
            <a:stretch>
              <a:fillRect l="0" t="0" r="0" b="0"/>
            </a:stretch>
          </a:blipFill>
        </p:spPr>
      </p:sp>
      <p:sp>
        <p:nvSpPr>
          <p:cNvPr name="Freeform 4" id="4"/>
          <p:cNvSpPr/>
          <p:nvPr/>
        </p:nvSpPr>
        <p:spPr>
          <a:xfrm flipH="false" flipV="false" rot="0">
            <a:off x="4425105" y="5268473"/>
            <a:ext cx="3618716" cy="3989827"/>
          </a:xfrm>
          <a:custGeom>
            <a:avLst/>
            <a:gdLst/>
            <a:ahLst/>
            <a:cxnLst/>
            <a:rect r="r" b="b" t="t" l="l"/>
            <a:pathLst>
              <a:path h="3989827" w="3618716">
                <a:moveTo>
                  <a:pt x="0" y="0"/>
                </a:moveTo>
                <a:lnTo>
                  <a:pt x="3618716" y="0"/>
                </a:lnTo>
                <a:lnTo>
                  <a:pt x="3618716" y="3989827"/>
                </a:lnTo>
                <a:lnTo>
                  <a:pt x="0" y="3989827"/>
                </a:lnTo>
                <a:lnTo>
                  <a:pt x="0" y="0"/>
                </a:lnTo>
                <a:close/>
              </a:path>
            </a:pathLst>
          </a:custGeom>
          <a:blipFill>
            <a:blip r:embed="rId5"/>
            <a:stretch>
              <a:fillRect l="-12990" t="-3649" r="0" b="0"/>
            </a:stretch>
          </a:blipFill>
        </p:spPr>
      </p:sp>
      <p:sp>
        <p:nvSpPr>
          <p:cNvPr name="TextBox 5" id="5"/>
          <p:cNvSpPr txBox="true"/>
          <p:nvPr/>
        </p:nvSpPr>
        <p:spPr>
          <a:xfrm rot="0">
            <a:off x="1028700" y="2085609"/>
            <a:ext cx="5801410"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R6G</a:t>
            </a:r>
          </a:p>
        </p:txBody>
      </p:sp>
      <p:sp>
        <p:nvSpPr>
          <p:cNvPr name="Freeform 6" id="6"/>
          <p:cNvSpPr/>
          <p:nvPr/>
        </p:nvSpPr>
        <p:spPr>
          <a:xfrm flipH="false" flipV="false" rot="0">
            <a:off x="12938983" y="3841724"/>
            <a:ext cx="4167675" cy="4760637"/>
          </a:xfrm>
          <a:custGeom>
            <a:avLst/>
            <a:gdLst/>
            <a:ahLst/>
            <a:cxnLst/>
            <a:rect r="r" b="b" t="t" l="l"/>
            <a:pathLst>
              <a:path h="4760637" w="4167675">
                <a:moveTo>
                  <a:pt x="0" y="0"/>
                </a:moveTo>
                <a:lnTo>
                  <a:pt x="4167675" y="0"/>
                </a:lnTo>
                <a:lnTo>
                  <a:pt x="4167675" y="4760637"/>
                </a:lnTo>
                <a:lnTo>
                  <a:pt x="0" y="4760637"/>
                </a:lnTo>
                <a:lnTo>
                  <a:pt x="0" y="0"/>
                </a:lnTo>
                <a:close/>
              </a:path>
            </a:pathLst>
          </a:custGeom>
          <a:blipFill>
            <a:blip r:embed="rId6"/>
            <a:stretch>
              <a:fillRect l="0" t="0" r="0" b="0"/>
            </a:stretch>
          </a:blipFill>
        </p:spPr>
      </p:sp>
      <p:sp>
        <p:nvSpPr>
          <p:cNvPr name="Freeform 7" id="7"/>
          <p:cNvSpPr/>
          <p:nvPr/>
        </p:nvSpPr>
        <p:spPr>
          <a:xfrm flipH="false" flipV="false" rot="0">
            <a:off x="9565311" y="3452752"/>
            <a:ext cx="3628725" cy="5538580"/>
          </a:xfrm>
          <a:custGeom>
            <a:avLst/>
            <a:gdLst/>
            <a:ahLst/>
            <a:cxnLst/>
            <a:rect r="r" b="b" t="t" l="l"/>
            <a:pathLst>
              <a:path h="5538580" w="3628725">
                <a:moveTo>
                  <a:pt x="0" y="0"/>
                </a:moveTo>
                <a:lnTo>
                  <a:pt x="3628725" y="0"/>
                </a:lnTo>
                <a:lnTo>
                  <a:pt x="3628725" y="5538580"/>
                </a:lnTo>
                <a:lnTo>
                  <a:pt x="0" y="5538580"/>
                </a:lnTo>
                <a:lnTo>
                  <a:pt x="0" y="0"/>
                </a:lnTo>
                <a:close/>
              </a:path>
            </a:pathLst>
          </a:custGeom>
          <a:blipFill>
            <a:blip r:embed="rId7"/>
            <a:stretch>
              <a:fillRect l="0" t="0" r="0" b="0"/>
            </a:stretch>
          </a:blipFill>
        </p:spPr>
      </p:sp>
      <p:sp>
        <p:nvSpPr>
          <p:cNvPr name="TextBox 8" id="8"/>
          <p:cNvSpPr txBox="true"/>
          <p:nvPr/>
        </p:nvSpPr>
        <p:spPr>
          <a:xfrm rot="0">
            <a:off x="9144000" y="2085609"/>
            <a:ext cx="665540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AZUL DE METILENO</a:t>
            </a:r>
          </a:p>
        </p:txBody>
      </p:sp>
      <p:sp>
        <p:nvSpPr>
          <p:cNvPr name="AutoShape 9" id="9"/>
          <p:cNvSpPr/>
          <p:nvPr/>
        </p:nvSpPr>
        <p:spPr>
          <a:xfrm>
            <a:off x="8498388" y="2247520"/>
            <a:ext cx="0" cy="7010780"/>
          </a:xfrm>
          <a:prstGeom prst="line">
            <a:avLst/>
          </a:prstGeom>
          <a:ln cap="flat" w="28575">
            <a:solidFill>
              <a:srgbClr val="000000"/>
            </a:solidFill>
            <a:prstDash val="sysDot"/>
            <a:headEnd type="none" len="sm" w="sm"/>
            <a:tailEnd type="none" len="sm" w="sm"/>
          </a:ln>
        </p:spPr>
      </p:sp>
      <p:grpSp>
        <p:nvGrpSpPr>
          <p:cNvPr name="Group 10" id="10"/>
          <p:cNvGrpSpPr/>
          <p:nvPr/>
        </p:nvGrpSpPr>
        <p:grpSpPr>
          <a:xfrm rot="0">
            <a:off x="17130090" y="9285559"/>
            <a:ext cx="1182935" cy="950487"/>
            <a:chOff x="0" y="0"/>
            <a:chExt cx="311555" cy="250334"/>
          </a:xfrm>
        </p:grpSpPr>
        <p:sp>
          <p:nvSpPr>
            <p:cNvPr name="Freeform 11" id="11"/>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12" id="12"/>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13" id="13"/>
          <p:cNvSpPr txBox="true"/>
          <p:nvPr/>
        </p:nvSpPr>
        <p:spPr>
          <a:xfrm rot="0">
            <a:off x="17501366" y="8916269"/>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3</a:t>
            </a:r>
          </a:p>
        </p:txBody>
      </p:sp>
      <p:sp>
        <p:nvSpPr>
          <p:cNvPr name="TextBox 14" id="14"/>
          <p:cNvSpPr txBox="true"/>
          <p:nvPr/>
        </p:nvSpPr>
        <p:spPr>
          <a:xfrm rot="0">
            <a:off x="1393625" y="9125819"/>
            <a:ext cx="6461826" cy="816610"/>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Fig. 5. Estructura molecular de la R6G de metileno, colorante de la familia de los xantenos, formado por dos cromóforos, un grupo dibenzopireno y un grupo carboxifenilo</a:t>
            </a:r>
          </a:p>
        </p:txBody>
      </p:sp>
      <p:sp>
        <p:nvSpPr>
          <p:cNvPr name="TextBox 15" id="15"/>
          <p:cNvSpPr txBox="true"/>
          <p:nvPr/>
        </p:nvSpPr>
        <p:spPr>
          <a:xfrm rot="0">
            <a:off x="9144000" y="9125819"/>
            <a:ext cx="8115300" cy="816610"/>
          </a:xfrm>
          <a:prstGeom prst="rect">
            <a:avLst/>
          </a:prstGeom>
        </p:spPr>
        <p:txBody>
          <a:bodyPr anchor="t" rtlCol="false" tIns="0" lIns="0" bIns="0" rIns="0">
            <a:spAutoFit/>
          </a:bodyPr>
          <a:lstStyle/>
          <a:p>
            <a:pPr algn="l">
              <a:lnSpc>
                <a:spcPts val="2240"/>
              </a:lnSpc>
            </a:pPr>
            <a:r>
              <a:rPr lang="en-US" sz="1600">
                <a:solidFill>
                  <a:srgbClr val="000000"/>
                </a:solidFill>
                <a:latin typeface="Open Sans"/>
                <a:ea typeface="Open Sans"/>
                <a:cs typeface="Open Sans"/>
                <a:sym typeface="Open Sans"/>
              </a:rPr>
              <a:t>Fig. 6. Estructura molecular del azul de metileno, colorante perteneciente a la familia de los trifenilmetano, formada por un compuesto aromático, dos aminas y cuatro metileno.</a:t>
            </a:r>
          </a:p>
        </p:txBody>
      </p:sp>
      <p:sp>
        <p:nvSpPr>
          <p:cNvPr name="TextBox 16" id="16"/>
          <p:cNvSpPr txBox="true"/>
          <p:nvPr/>
        </p:nvSpPr>
        <p:spPr>
          <a:xfrm rot="0">
            <a:off x="2605126" y="385445"/>
            <a:ext cx="7258675" cy="1067435"/>
          </a:xfrm>
          <a:prstGeom prst="rect">
            <a:avLst/>
          </a:prstGeom>
        </p:spPr>
        <p:txBody>
          <a:bodyPr anchor="t" rtlCol="false" tIns="0" lIns="0" bIns="0" rIns="0">
            <a:spAutoFit/>
          </a:bodyPr>
          <a:lstStyle/>
          <a:p>
            <a:pPr algn="l">
              <a:lnSpc>
                <a:spcPts val="7840"/>
              </a:lnSpc>
            </a:pPr>
            <a:r>
              <a:rPr lang="en-US" sz="5600" b="true">
                <a:solidFill>
                  <a:srgbClr val="1A1E19"/>
                </a:solidFill>
                <a:latin typeface="Arial Bold"/>
                <a:ea typeface="Arial Bold"/>
                <a:cs typeface="Arial Bold"/>
                <a:sym typeface="Arial Bold"/>
              </a:rPr>
              <a:t>Marco Teórico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7538896" y="2140858"/>
            <a:ext cx="3722838" cy="3369922"/>
          </a:xfrm>
          <a:custGeom>
            <a:avLst/>
            <a:gdLst/>
            <a:ahLst/>
            <a:cxnLst/>
            <a:rect r="r" b="b" t="t" l="l"/>
            <a:pathLst>
              <a:path h="3369922" w="3722838">
                <a:moveTo>
                  <a:pt x="0" y="0"/>
                </a:moveTo>
                <a:lnTo>
                  <a:pt x="3722838" y="0"/>
                </a:lnTo>
                <a:lnTo>
                  <a:pt x="3722838" y="3369923"/>
                </a:lnTo>
                <a:lnTo>
                  <a:pt x="0" y="3369923"/>
                </a:lnTo>
                <a:lnTo>
                  <a:pt x="0" y="0"/>
                </a:lnTo>
                <a:close/>
              </a:path>
            </a:pathLst>
          </a:custGeom>
          <a:blipFill>
            <a:blip r:embed="rId4"/>
            <a:stretch>
              <a:fillRect l="-28318" t="-36719" r="-31917" b="-40296"/>
            </a:stretch>
          </a:blipFill>
        </p:spPr>
      </p:sp>
      <p:sp>
        <p:nvSpPr>
          <p:cNvPr name="Freeform 7" id="7"/>
          <p:cNvSpPr/>
          <p:nvPr/>
        </p:nvSpPr>
        <p:spPr>
          <a:xfrm flipH="false" flipV="false" rot="0">
            <a:off x="12929569" y="4143941"/>
            <a:ext cx="3897200" cy="3049982"/>
          </a:xfrm>
          <a:custGeom>
            <a:avLst/>
            <a:gdLst/>
            <a:ahLst/>
            <a:cxnLst/>
            <a:rect r="r" b="b" t="t" l="l"/>
            <a:pathLst>
              <a:path h="3049982" w="3897200">
                <a:moveTo>
                  <a:pt x="0" y="0"/>
                </a:moveTo>
                <a:lnTo>
                  <a:pt x="3897200" y="0"/>
                </a:lnTo>
                <a:lnTo>
                  <a:pt x="3897200" y="3049982"/>
                </a:lnTo>
                <a:lnTo>
                  <a:pt x="0" y="3049982"/>
                </a:lnTo>
                <a:lnTo>
                  <a:pt x="0" y="0"/>
                </a:lnTo>
                <a:close/>
              </a:path>
            </a:pathLst>
          </a:custGeom>
          <a:blipFill>
            <a:blip r:embed="rId5"/>
            <a:stretch>
              <a:fillRect l="0" t="0" r="0" b="0"/>
            </a:stretch>
          </a:blipFill>
        </p:spPr>
      </p:sp>
      <p:sp>
        <p:nvSpPr>
          <p:cNvPr name="Freeform 8" id="8"/>
          <p:cNvSpPr/>
          <p:nvPr/>
        </p:nvSpPr>
        <p:spPr>
          <a:xfrm flipH="false" flipV="false" rot="0">
            <a:off x="319636" y="2761217"/>
            <a:ext cx="6586467" cy="4468632"/>
          </a:xfrm>
          <a:custGeom>
            <a:avLst/>
            <a:gdLst/>
            <a:ahLst/>
            <a:cxnLst/>
            <a:rect r="r" b="b" t="t" l="l"/>
            <a:pathLst>
              <a:path h="4468632" w="6586467">
                <a:moveTo>
                  <a:pt x="0" y="0"/>
                </a:moveTo>
                <a:lnTo>
                  <a:pt x="6586467" y="0"/>
                </a:lnTo>
                <a:lnTo>
                  <a:pt x="6586467" y="4468632"/>
                </a:lnTo>
                <a:lnTo>
                  <a:pt x="0" y="4468632"/>
                </a:lnTo>
                <a:lnTo>
                  <a:pt x="0" y="0"/>
                </a:lnTo>
                <a:close/>
              </a:path>
            </a:pathLst>
          </a:custGeom>
          <a:blipFill>
            <a:blip r:embed="rId6"/>
            <a:stretch>
              <a:fillRect l="0" t="0" r="0" b="0"/>
            </a:stretch>
          </a:blipFill>
        </p:spPr>
      </p:sp>
      <p:sp>
        <p:nvSpPr>
          <p:cNvPr name="Freeform 9" id="9"/>
          <p:cNvSpPr/>
          <p:nvPr/>
        </p:nvSpPr>
        <p:spPr>
          <a:xfrm flipH="false" flipV="false" rot="0">
            <a:off x="7888188" y="6538967"/>
            <a:ext cx="3455878" cy="3088691"/>
          </a:xfrm>
          <a:custGeom>
            <a:avLst/>
            <a:gdLst/>
            <a:ahLst/>
            <a:cxnLst/>
            <a:rect r="r" b="b" t="t" l="l"/>
            <a:pathLst>
              <a:path h="3088691" w="3455878">
                <a:moveTo>
                  <a:pt x="0" y="0"/>
                </a:moveTo>
                <a:lnTo>
                  <a:pt x="3455879" y="0"/>
                </a:lnTo>
                <a:lnTo>
                  <a:pt x="3455879" y="3088691"/>
                </a:lnTo>
                <a:lnTo>
                  <a:pt x="0" y="3088691"/>
                </a:lnTo>
                <a:lnTo>
                  <a:pt x="0" y="0"/>
                </a:lnTo>
                <a:close/>
              </a:path>
            </a:pathLst>
          </a:custGeom>
          <a:blipFill>
            <a:blip r:embed="rId7"/>
            <a:stretch>
              <a:fillRect l="0" t="0" r="0" b="0"/>
            </a:stretch>
          </a:blipFill>
        </p:spPr>
      </p:sp>
      <p:sp>
        <p:nvSpPr>
          <p:cNvPr name="TextBox 10" id="10"/>
          <p:cNvSpPr txBox="true"/>
          <p:nvPr/>
        </p:nvSpPr>
        <p:spPr>
          <a:xfrm rot="0">
            <a:off x="17501366" y="8916269"/>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4</a:t>
            </a:r>
          </a:p>
        </p:txBody>
      </p:sp>
      <p:sp>
        <p:nvSpPr>
          <p:cNvPr name="TextBox 11" id="11"/>
          <p:cNvSpPr txBox="true"/>
          <p:nvPr/>
        </p:nvSpPr>
        <p:spPr>
          <a:xfrm rot="0">
            <a:off x="7386743" y="5347745"/>
            <a:ext cx="3514514" cy="613985"/>
          </a:xfrm>
          <a:prstGeom prst="rect">
            <a:avLst/>
          </a:prstGeom>
        </p:spPr>
        <p:txBody>
          <a:bodyPr anchor="t" rtlCol="false" tIns="0" lIns="0" bIns="0" rIns="0">
            <a:spAutoFit/>
          </a:bodyPr>
          <a:lstStyle/>
          <a:p>
            <a:pPr algn="l">
              <a:lnSpc>
                <a:spcPts val="2562"/>
              </a:lnSpc>
            </a:pPr>
            <a:r>
              <a:rPr lang="en-US" sz="1830">
                <a:solidFill>
                  <a:srgbClr val="000000"/>
                </a:solidFill>
                <a:latin typeface="Open Sans"/>
                <a:ea typeface="Open Sans"/>
                <a:cs typeface="Open Sans"/>
                <a:sym typeface="Open Sans"/>
              </a:rPr>
              <a:t>Fig. 8. Estructura cristalina del SnO₂, estructura de rutilo.</a:t>
            </a:r>
          </a:p>
        </p:txBody>
      </p:sp>
      <p:sp>
        <p:nvSpPr>
          <p:cNvPr name="TextBox 12" id="12"/>
          <p:cNvSpPr txBox="true"/>
          <p:nvPr/>
        </p:nvSpPr>
        <p:spPr>
          <a:xfrm rot="0">
            <a:off x="1256675" y="1830966"/>
            <a:ext cx="7258675" cy="798168"/>
          </a:xfrm>
          <a:prstGeom prst="rect">
            <a:avLst/>
          </a:prstGeom>
        </p:spPr>
        <p:txBody>
          <a:bodyPr anchor="t" rtlCol="false" tIns="0" lIns="0" bIns="0" rIns="0">
            <a:spAutoFit/>
          </a:bodyPr>
          <a:lstStyle/>
          <a:p>
            <a:pPr algn="l">
              <a:lnSpc>
                <a:spcPts val="5880"/>
              </a:lnSpc>
            </a:pPr>
            <a:r>
              <a:rPr lang="en-US" b="true" sz="4200">
                <a:solidFill>
                  <a:srgbClr val="1A1E19"/>
                </a:solidFill>
                <a:latin typeface="Arial Bold"/>
                <a:ea typeface="Arial Bold"/>
                <a:cs typeface="Arial Bold"/>
                <a:sym typeface="Arial Bold"/>
              </a:rPr>
              <a:t>FOTOCATÁLISIS</a:t>
            </a:r>
          </a:p>
        </p:txBody>
      </p:sp>
      <p:sp>
        <p:nvSpPr>
          <p:cNvPr name="TextBox 13" id="13"/>
          <p:cNvSpPr txBox="true"/>
          <p:nvPr/>
        </p:nvSpPr>
        <p:spPr>
          <a:xfrm rot="0">
            <a:off x="1028700" y="7201274"/>
            <a:ext cx="5449737" cy="1092835"/>
          </a:xfrm>
          <a:prstGeom prst="rect">
            <a:avLst/>
          </a:prstGeom>
        </p:spPr>
        <p:txBody>
          <a:bodyPr anchor="t" rtlCol="false" tIns="0" lIns="0" bIns="0" rIns="0">
            <a:spAutoFit/>
          </a:bodyPr>
          <a:lstStyle/>
          <a:p>
            <a:pPr algn="l">
              <a:lnSpc>
                <a:spcPts val="2239"/>
              </a:lnSpc>
            </a:pPr>
            <a:r>
              <a:rPr lang="en-US" sz="1599">
                <a:solidFill>
                  <a:srgbClr val="000000"/>
                </a:solidFill>
                <a:latin typeface="Open Sans"/>
                <a:ea typeface="Open Sans"/>
                <a:cs typeface="Open Sans"/>
                <a:sym typeface="Open Sans"/>
              </a:rPr>
              <a:t>Fig. 7. La fotocatálisis es un proceso en el cual un material, llamado fotocatalizador, utiliza la energía de la luz para acelerar una reacción química sin consumirse en el proceso. [2]</a:t>
            </a:r>
          </a:p>
        </p:txBody>
      </p:sp>
      <p:sp>
        <p:nvSpPr>
          <p:cNvPr name="TextBox 14" id="14"/>
          <p:cNvSpPr txBox="true"/>
          <p:nvPr/>
        </p:nvSpPr>
        <p:spPr>
          <a:xfrm rot="0">
            <a:off x="12929569" y="3247862"/>
            <a:ext cx="2229941" cy="918237"/>
          </a:xfrm>
          <a:prstGeom prst="rect">
            <a:avLst/>
          </a:prstGeom>
        </p:spPr>
        <p:txBody>
          <a:bodyPr anchor="t" rtlCol="false" tIns="0" lIns="0" bIns="0" rIns="0">
            <a:spAutoFit/>
          </a:bodyPr>
          <a:lstStyle/>
          <a:p>
            <a:pPr algn="l">
              <a:lnSpc>
                <a:spcPts val="6725"/>
              </a:lnSpc>
            </a:pPr>
            <a:r>
              <a:rPr lang="en-US" b="true" sz="4803">
                <a:solidFill>
                  <a:srgbClr val="1A1E19"/>
                </a:solidFill>
                <a:latin typeface="Arial Bold"/>
                <a:ea typeface="Arial Bold"/>
                <a:cs typeface="Arial Bold"/>
                <a:sym typeface="Arial Bold"/>
              </a:rPr>
              <a:t>GO</a:t>
            </a:r>
          </a:p>
        </p:txBody>
      </p:sp>
      <p:sp>
        <p:nvSpPr>
          <p:cNvPr name="TextBox 15" id="15"/>
          <p:cNvSpPr txBox="true"/>
          <p:nvPr/>
        </p:nvSpPr>
        <p:spPr>
          <a:xfrm rot="0">
            <a:off x="12929569" y="7079871"/>
            <a:ext cx="4571797" cy="298038"/>
          </a:xfrm>
          <a:prstGeom prst="rect">
            <a:avLst/>
          </a:prstGeom>
        </p:spPr>
        <p:txBody>
          <a:bodyPr anchor="t" rtlCol="false" tIns="0" lIns="0" bIns="0" rIns="0">
            <a:spAutoFit/>
          </a:bodyPr>
          <a:lstStyle/>
          <a:p>
            <a:pPr algn="l">
              <a:lnSpc>
                <a:spcPts val="2562"/>
              </a:lnSpc>
            </a:pPr>
            <a:r>
              <a:rPr lang="en-US" sz="1830">
                <a:solidFill>
                  <a:srgbClr val="000000"/>
                </a:solidFill>
                <a:latin typeface="Open Sans"/>
                <a:ea typeface="Open Sans"/>
                <a:cs typeface="Open Sans"/>
                <a:sym typeface="Open Sans"/>
              </a:rPr>
              <a:t>Figura 10 . Estructura molecular del GO.</a:t>
            </a:r>
          </a:p>
        </p:txBody>
      </p:sp>
      <p:sp>
        <p:nvSpPr>
          <p:cNvPr name="TextBox 16" id="16"/>
          <p:cNvSpPr txBox="true"/>
          <p:nvPr/>
        </p:nvSpPr>
        <p:spPr>
          <a:xfrm rot="0">
            <a:off x="7261027" y="1587506"/>
            <a:ext cx="1254323" cy="916204"/>
          </a:xfrm>
          <a:prstGeom prst="rect">
            <a:avLst/>
          </a:prstGeom>
        </p:spPr>
        <p:txBody>
          <a:bodyPr anchor="t" rtlCol="false" tIns="0" lIns="0" bIns="0" rIns="0">
            <a:spAutoFit/>
          </a:bodyPr>
          <a:lstStyle/>
          <a:p>
            <a:pPr algn="l">
              <a:lnSpc>
                <a:spcPts val="6725"/>
              </a:lnSpc>
            </a:pPr>
            <a:r>
              <a:rPr lang="en-US" sz="4803" b="true">
                <a:solidFill>
                  <a:srgbClr val="1A1E19"/>
                </a:solidFill>
                <a:latin typeface="Arial Bold"/>
                <a:ea typeface="Arial Bold"/>
                <a:cs typeface="Arial Bold"/>
                <a:sym typeface="Arial Bold"/>
              </a:rPr>
              <a:t>SnO</a:t>
            </a:r>
          </a:p>
        </p:txBody>
      </p:sp>
      <p:sp>
        <p:nvSpPr>
          <p:cNvPr name="TextBox 17" id="17"/>
          <p:cNvSpPr txBox="true"/>
          <p:nvPr/>
        </p:nvSpPr>
        <p:spPr>
          <a:xfrm rot="0">
            <a:off x="8515350" y="1977101"/>
            <a:ext cx="188491" cy="453073"/>
          </a:xfrm>
          <a:prstGeom prst="rect">
            <a:avLst/>
          </a:prstGeom>
        </p:spPr>
        <p:txBody>
          <a:bodyPr anchor="t" rtlCol="false" tIns="0" lIns="0" bIns="0" rIns="0">
            <a:spAutoFit/>
          </a:bodyPr>
          <a:lstStyle/>
          <a:p>
            <a:pPr algn="ctr">
              <a:lnSpc>
                <a:spcPts val="3639"/>
              </a:lnSpc>
            </a:pPr>
            <a:r>
              <a:rPr lang="en-US" sz="2599" b="true">
                <a:solidFill>
                  <a:srgbClr val="000000"/>
                </a:solidFill>
                <a:latin typeface="Open Sans Bold"/>
                <a:ea typeface="Open Sans Bold"/>
                <a:cs typeface="Open Sans Bold"/>
                <a:sym typeface="Open Sans Bold"/>
              </a:rPr>
              <a:t>2</a:t>
            </a:r>
          </a:p>
        </p:txBody>
      </p:sp>
      <p:sp>
        <p:nvSpPr>
          <p:cNvPr name="TextBox 18" id="18"/>
          <p:cNvSpPr txBox="true"/>
          <p:nvPr/>
        </p:nvSpPr>
        <p:spPr>
          <a:xfrm rot="0">
            <a:off x="7261027" y="6047269"/>
            <a:ext cx="1254323" cy="916204"/>
          </a:xfrm>
          <a:prstGeom prst="rect">
            <a:avLst/>
          </a:prstGeom>
        </p:spPr>
        <p:txBody>
          <a:bodyPr anchor="t" rtlCol="false" tIns="0" lIns="0" bIns="0" rIns="0">
            <a:spAutoFit/>
          </a:bodyPr>
          <a:lstStyle/>
          <a:p>
            <a:pPr algn="l">
              <a:lnSpc>
                <a:spcPts val="6725"/>
              </a:lnSpc>
            </a:pPr>
            <a:r>
              <a:rPr lang="en-US" sz="4803" b="true">
                <a:solidFill>
                  <a:srgbClr val="1A1E19"/>
                </a:solidFill>
                <a:latin typeface="Arial Bold"/>
                <a:ea typeface="Arial Bold"/>
                <a:cs typeface="Arial Bold"/>
                <a:sym typeface="Arial Bold"/>
              </a:rPr>
              <a:t>ZnO</a:t>
            </a:r>
          </a:p>
        </p:txBody>
      </p:sp>
      <p:sp>
        <p:nvSpPr>
          <p:cNvPr name="TextBox 19" id="19"/>
          <p:cNvSpPr txBox="true"/>
          <p:nvPr/>
        </p:nvSpPr>
        <p:spPr>
          <a:xfrm rot="0">
            <a:off x="7538896" y="9701941"/>
            <a:ext cx="4354697" cy="298038"/>
          </a:xfrm>
          <a:prstGeom prst="rect">
            <a:avLst/>
          </a:prstGeom>
        </p:spPr>
        <p:txBody>
          <a:bodyPr anchor="t" rtlCol="false" tIns="0" lIns="0" bIns="0" rIns="0">
            <a:spAutoFit/>
          </a:bodyPr>
          <a:lstStyle/>
          <a:p>
            <a:pPr algn="l">
              <a:lnSpc>
                <a:spcPts val="2562"/>
              </a:lnSpc>
            </a:pPr>
            <a:r>
              <a:rPr lang="en-US" sz="1830">
                <a:solidFill>
                  <a:srgbClr val="000000"/>
                </a:solidFill>
                <a:latin typeface="Open Sans"/>
                <a:ea typeface="Open Sans"/>
                <a:cs typeface="Open Sans"/>
                <a:sym typeface="Open Sans"/>
              </a:rPr>
              <a:t>Figura 9. Estructura wurzita del ZnO.</a:t>
            </a:r>
          </a:p>
        </p:txBody>
      </p:sp>
      <p:sp>
        <p:nvSpPr>
          <p:cNvPr name="TextBox 20" id="20"/>
          <p:cNvSpPr txBox="true"/>
          <p:nvPr/>
        </p:nvSpPr>
        <p:spPr>
          <a:xfrm rot="0">
            <a:off x="2518070" y="385445"/>
            <a:ext cx="7258675" cy="1067435"/>
          </a:xfrm>
          <a:prstGeom prst="rect">
            <a:avLst/>
          </a:prstGeom>
        </p:spPr>
        <p:txBody>
          <a:bodyPr anchor="t" rtlCol="false" tIns="0" lIns="0" bIns="0" rIns="0">
            <a:spAutoFit/>
          </a:bodyPr>
          <a:lstStyle/>
          <a:p>
            <a:pPr algn="l">
              <a:lnSpc>
                <a:spcPts val="7840"/>
              </a:lnSpc>
            </a:pPr>
            <a:r>
              <a:rPr lang="en-US" sz="5600" b="true">
                <a:solidFill>
                  <a:srgbClr val="1A1E19"/>
                </a:solidFill>
                <a:latin typeface="Arial Bold"/>
                <a:ea typeface="Arial Bold"/>
                <a:cs typeface="Arial Bold"/>
                <a:sym typeface="Arial Bold"/>
              </a:rPr>
              <a:t>Marco Teórico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30090" y="9285559"/>
            <a:ext cx="1182935" cy="950487"/>
            <a:chOff x="0" y="0"/>
            <a:chExt cx="311555" cy="250334"/>
          </a:xfrm>
        </p:grpSpPr>
        <p:sp>
          <p:nvSpPr>
            <p:cNvPr name="Freeform 4" id="4"/>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5" id="5"/>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6" id="6"/>
          <p:cNvSpPr txBox="true"/>
          <p:nvPr/>
        </p:nvSpPr>
        <p:spPr>
          <a:xfrm rot="0">
            <a:off x="2576421" y="363282"/>
            <a:ext cx="7258675" cy="1067435"/>
          </a:xfrm>
          <a:prstGeom prst="rect">
            <a:avLst/>
          </a:prstGeom>
        </p:spPr>
        <p:txBody>
          <a:bodyPr anchor="t" rtlCol="false" tIns="0" lIns="0" bIns="0" rIns="0">
            <a:spAutoFit/>
          </a:bodyPr>
          <a:lstStyle/>
          <a:p>
            <a:pPr algn="l">
              <a:lnSpc>
                <a:spcPts val="7840"/>
              </a:lnSpc>
            </a:pPr>
            <a:r>
              <a:rPr lang="en-US" sz="5600" b="true">
                <a:solidFill>
                  <a:srgbClr val="1A1E19"/>
                </a:solidFill>
                <a:latin typeface="Arial Bold"/>
                <a:ea typeface="Arial Bold"/>
                <a:cs typeface="Arial Bold"/>
                <a:sym typeface="Arial Bold"/>
              </a:rPr>
              <a:t>Estado del Arte </a:t>
            </a:r>
          </a:p>
        </p:txBody>
      </p:sp>
      <p:sp>
        <p:nvSpPr>
          <p:cNvPr name="TextBox 7" id="7"/>
          <p:cNvSpPr txBox="true"/>
          <p:nvPr/>
        </p:nvSpPr>
        <p:spPr>
          <a:xfrm rot="0">
            <a:off x="17501366" y="8916269"/>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5</a:t>
            </a:r>
          </a:p>
        </p:txBody>
      </p:sp>
      <p:sp>
        <p:nvSpPr>
          <p:cNvPr name="TextBox 8" id="8"/>
          <p:cNvSpPr txBox="true"/>
          <p:nvPr/>
        </p:nvSpPr>
        <p:spPr>
          <a:xfrm rot="0">
            <a:off x="256585" y="7472271"/>
            <a:ext cx="9578510" cy="2912390"/>
          </a:xfrm>
          <a:prstGeom prst="rect">
            <a:avLst/>
          </a:prstGeom>
        </p:spPr>
        <p:txBody>
          <a:bodyPr anchor="t" rtlCol="false" tIns="0" lIns="0" bIns="0" rIns="0">
            <a:spAutoFit/>
          </a:bodyPr>
          <a:lstStyle/>
          <a:p>
            <a:pPr algn="just">
              <a:lnSpc>
                <a:spcPts val="2274"/>
              </a:lnSpc>
            </a:pPr>
            <a:r>
              <a:rPr lang="en-US" sz="1624">
                <a:solidFill>
                  <a:srgbClr val="000000"/>
                </a:solidFill>
                <a:latin typeface="Open Sans"/>
                <a:ea typeface="Open Sans"/>
                <a:cs typeface="Open Sans"/>
                <a:sym typeface="Open Sans"/>
              </a:rPr>
              <a:t>[6]E. Tovar, E. T. M. (2017). Síntesis y Caracterización de Óxido de Grafeno reducido y dopado con N mediante un Proceso Solvotérmico [Tesis, INSTITUTO POTOSINO DE INVESTIGACIÓN CIENTÍFICA Y TECNOLÓGICA, A.C.]. https://ipicyt.repositorioinstitucional.mx/jspui/bitstream/1010/1612/1/TMIPICYTT6S52017.pdf</a:t>
            </a:r>
          </a:p>
          <a:p>
            <a:pPr algn="just">
              <a:lnSpc>
                <a:spcPts val="2274"/>
              </a:lnSpc>
            </a:pPr>
            <a:r>
              <a:rPr lang="en-US" sz="1624">
                <a:solidFill>
                  <a:srgbClr val="000000"/>
                </a:solidFill>
                <a:latin typeface="Open Sans"/>
                <a:ea typeface="Open Sans"/>
                <a:cs typeface="Open Sans"/>
                <a:sym typeface="Open Sans"/>
              </a:rPr>
              <a:t>[7]Zhang, Y., Tang, Z.-R., Fu, X., Xu, Y.-J. (2015). SnO2 quantum dots decorated reduced graphene oxide nanocomposites for efficient water remediation. Applied Catalysis B: Environmental, 166–167, 177–186. </a:t>
            </a:r>
          </a:p>
          <a:p>
            <a:pPr algn="just">
              <a:lnSpc>
                <a:spcPts val="2274"/>
              </a:lnSpc>
            </a:pPr>
            <a:r>
              <a:rPr lang="en-US" sz="1624">
                <a:solidFill>
                  <a:srgbClr val="000000"/>
                </a:solidFill>
                <a:latin typeface="Open Sans"/>
                <a:ea typeface="Open Sans"/>
                <a:cs typeface="Open Sans"/>
                <a:sym typeface="Open Sans"/>
              </a:rPr>
              <a:t>[8]Talebian, N., &amp; Jafarinezhad, F. (2013). Morphology-controlled synthesis of SnO2 nanostructures using hydrothermal method and their photocatalytic applications. ELSEVIER.</a:t>
            </a:r>
          </a:p>
          <a:p>
            <a:pPr algn="l">
              <a:lnSpc>
                <a:spcPts val="3033"/>
              </a:lnSpc>
            </a:pPr>
          </a:p>
        </p:txBody>
      </p:sp>
      <p:sp>
        <p:nvSpPr>
          <p:cNvPr name="TextBox 9" id="9"/>
          <p:cNvSpPr txBox="true"/>
          <p:nvPr/>
        </p:nvSpPr>
        <p:spPr>
          <a:xfrm rot="0">
            <a:off x="6182787" y="3803408"/>
            <a:ext cx="5397762" cy="1896606"/>
          </a:xfrm>
          <a:prstGeom prst="rect">
            <a:avLst/>
          </a:prstGeom>
        </p:spPr>
        <p:txBody>
          <a:bodyPr anchor="t" rtlCol="false" tIns="0" lIns="0" bIns="0" rIns="0">
            <a:spAutoFit/>
          </a:bodyPr>
          <a:lstStyle/>
          <a:p>
            <a:pPr algn="l">
              <a:lnSpc>
                <a:spcPts val="3840"/>
              </a:lnSpc>
            </a:pPr>
            <a:r>
              <a:rPr lang="en-US" sz="2743" b="true">
                <a:solidFill>
                  <a:srgbClr val="000000"/>
                </a:solidFill>
                <a:latin typeface="Arial Bold"/>
                <a:ea typeface="Arial Bold"/>
                <a:cs typeface="Arial Bold"/>
                <a:sym typeface="Arial Bold"/>
              </a:rPr>
              <a:t>GO</a:t>
            </a:r>
          </a:p>
          <a:p>
            <a:pPr algn="just">
              <a:lnSpc>
                <a:spcPts val="3577"/>
              </a:lnSpc>
              <a:spcBef>
                <a:spcPct val="0"/>
              </a:spcBef>
            </a:pPr>
            <a:r>
              <a:rPr lang="en-US" sz="2555">
                <a:solidFill>
                  <a:srgbClr val="000000"/>
                </a:solidFill>
                <a:latin typeface="Arial"/>
                <a:ea typeface="Arial"/>
                <a:cs typeface="Arial"/>
                <a:sym typeface="Arial"/>
              </a:rPr>
              <a:t>Síntesis de Óxido de Grafeno usando el Método Hummers Modificado: Influencia del Solvente [7].</a:t>
            </a:r>
          </a:p>
        </p:txBody>
      </p:sp>
      <p:sp>
        <p:nvSpPr>
          <p:cNvPr name="TextBox 10" id="10"/>
          <p:cNvSpPr txBox="true"/>
          <p:nvPr/>
        </p:nvSpPr>
        <p:spPr>
          <a:xfrm rot="0">
            <a:off x="256585" y="3600819"/>
            <a:ext cx="5403147" cy="2310887"/>
          </a:xfrm>
          <a:prstGeom prst="rect">
            <a:avLst/>
          </a:prstGeom>
        </p:spPr>
        <p:txBody>
          <a:bodyPr anchor="t" rtlCol="false" tIns="0" lIns="0" bIns="0" rIns="0">
            <a:spAutoFit/>
          </a:bodyPr>
          <a:lstStyle/>
          <a:p>
            <a:pPr algn="l">
              <a:lnSpc>
                <a:spcPts val="3577"/>
              </a:lnSpc>
            </a:pPr>
            <a:r>
              <a:rPr lang="en-US" sz="2555" b="true">
                <a:solidFill>
                  <a:srgbClr val="000000"/>
                </a:solidFill>
                <a:latin typeface="Arial Bold"/>
                <a:ea typeface="Arial Bold"/>
                <a:cs typeface="Arial Bold"/>
                <a:sym typeface="Arial Bold"/>
              </a:rPr>
              <a:t>SnO₂@GO</a:t>
            </a:r>
          </a:p>
          <a:p>
            <a:pPr algn="l">
              <a:lnSpc>
                <a:spcPts val="3577"/>
              </a:lnSpc>
              <a:spcBef>
                <a:spcPct val="0"/>
              </a:spcBef>
            </a:pPr>
            <a:r>
              <a:rPr lang="en-US" sz="2555">
                <a:solidFill>
                  <a:srgbClr val="000000"/>
                </a:solidFill>
                <a:latin typeface="Arial"/>
                <a:ea typeface="Arial"/>
                <a:cs typeface="Arial"/>
                <a:sym typeface="Arial"/>
              </a:rPr>
              <a:t>Los puntos cuánticos de SnO decoran nanocompuestos de óxido de grafeno reducido para la remediación eficiente del agua [6].</a:t>
            </a:r>
          </a:p>
        </p:txBody>
      </p:sp>
      <p:sp>
        <p:nvSpPr>
          <p:cNvPr name="TextBox 11" id="11"/>
          <p:cNvSpPr txBox="true"/>
          <p:nvPr/>
        </p:nvSpPr>
        <p:spPr>
          <a:xfrm rot="0">
            <a:off x="1999128" y="673975"/>
            <a:ext cx="488873" cy="368201"/>
          </a:xfrm>
          <a:prstGeom prst="rect">
            <a:avLst/>
          </a:prstGeom>
        </p:spPr>
        <p:txBody>
          <a:bodyPr anchor="t" rtlCol="false" tIns="0" lIns="0" bIns="0" rIns="0">
            <a:spAutoFit/>
          </a:bodyPr>
          <a:lstStyle/>
          <a:p>
            <a:pPr algn="l">
              <a:lnSpc>
                <a:spcPts val="2685"/>
              </a:lnSpc>
              <a:spcBef>
                <a:spcPct val="0"/>
              </a:spcBef>
            </a:pPr>
            <a:r>
              <a:rPr lang="en-US" sz="1917">
                <a:solidFill>
                  <a:srgbClr val="000000"/>
                </a:solidFill>
                <a:latin typeface="Arial"/>
                <a:ea typeface="Arial"/>
                <a:cs typeface="Arial"/>
                <a:sym typeface="Arial"/>
              </a:rPr>
              <a:t>2</a:t>
            </a:r>
          </a:p>
        </p:txBody>
      </p:sp>
      <p:sp>
        <p:nvSpPr>
          <p:cNvPr name="TextBox 12" id="12"/>
          <p:cNvSpPr txBox="true"/>
          <p:nvPr/>
        </p:nvSpPr>
        <p:spPr>
          <a:xfrm rot="0">
            <a:off x="12103604" y="3812933"/>
            <a:ext cx="5397762" cy="2278252"/>
          </a:xfrm>
          <a:prstGeom prst="rect">
            <a:avLst/>
          </a:prstGeom>
        </p:spPr>
        <p:txBody>
          <a:bodyPr anchor="t" rtlCol="false" tIns="0" lIns="0" bIns="0" rIns="0">
            <a:spAutoFit/>
          </a:bodyPr>
          <a:lstStyle/>
          <a:p>
            <a:pPr algn="l">
              <a:lnSpc>
                <a:spcPts val="3577"/>
              </a:lnSpc>
            </a:pPr>
            <a:r>
              <a:rPr lang="en-US" sz="2555" b="true">
                <a:solidFill>
                  <a:srgbClr val="000000"/>
                </a:solidFill>
                <a:latin typeface="Arial Bold"/>
                <a:ea typeface="Arial Bold"/>
                <a:cs typeface="Arial Bold"/>
                <a:sym typeface="Arial Bold"/>
              </a:rPr>
              <a:t>ZnO@GO</a:t>
            </a:r>
          </a:p>
          <a:p>
            <a:pPr algn="l">
              <a:lnSpc>
                <a:spcPts val="3577"/>
              </a:lnSpc>
              <a:spcBef>
                <a:spcPct val="0"/>
              </a:spcBef>
            </a:pPr>
            <a:r>
              <a:rPr lang="en-US" sz="2555">
                <a:solidFill>
                  <a:srgbClr val="000000"/>
                </a:solidFill>
                <a:latin typeface="Arial"/>
                <a:ea typeface="Arial"/>
                <a:cs typeface="Arial"/>
                <a:sym typeface="Arial"/>
              </a:rPr>
              <a:t>Síntesis, caracterización y rendimiento fotocatalítico de nanocompuestos de ZnO-grafeno: una revisión </a:t>
            </a:r>
            <a:r>
              <a:rPr lang="en-US" sz="2555">
                <a:solidFill>
                  <a:srgbClr val="000000"/>
                </a:solidFill>
                <a:latin typeface="Arial"/>
                <a:ea typeface="Arial"/>
                <a:cs typeface="Arial"/>
                <a:sym typeface="Arial"/>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9812431" y="1704124"/>
            <a:ext cx="5628008" cy="1199057"/>
          </a:xfrm>
          <a:prstGeom prst="rect">
            <a:avLst/>
          </a:prstGeom>
        </p:spPr>
        <p:txBody>
          <a:bodyPr anchor="t" rtlCol="false" tIns="0" lIns="0" bIns="0" rIns="0">
            <a:spAutoFit/>
          </a:bodyPr>
          <a:lstStyle/>
          <a:p>
            <a:pPr algn="ctr">
              <a:lnSpc>
                <a:spcPts val="4816"/>
              </a:lnSpc>
            </a:pPr>
            <a:r>
              <a:rPr lang="en-US" b="true" sz="3440">
                <a:solidFill>
                  <a:srgbClr val="1A1E19"/>
                </a:solidFill>
                <a:latin typeface="Open Sans Bold"/>
                <a:ea typeface="Open Sans Bold"/>
                <a:cs typeface="Open Sans Bold"/>
                <a:sym typeface="Open Sans Bold"/>
              </a:rPr>
              <a:t>OBJETIVOS ESPECÍFICOS</a:t>
            </a:r>
          </a:p>
          <a:p>
            <a:pPr algn="ctr">
              <a:lnSpc>
                <a:spcPts val="4816"/>
              </a:lnSpc>
            </a:pPr>
            <a:r>
              <a:rPr lang="en-US" b="true" sz="3440">
                <a:solidFill>
                  <a:srgbClr val="1A1E19"/>
                </a:solidFill>
                <a:latin typeface="Open Sans Bold"/>
                <a:ea typeface="Open Sans Bold"/>
                <a:cs typeface="Open Sans Bold"/>
                <a:sym typeface="Open Sans Bold"/>
              </a:rPr>
              <a:t>TT</a:t>
            </a:r>
          </a:p>
        </p:txBody>
      </p:sp>
      <p:grpSp>
        <p:nvGrpSpPr>
          <p:cNvPr name="Group 4" id="4"/>
          <p:cNvGrpSpPr/>
          <p:nvPr/>
        </p:nvGrpSpPr>
        <p:grpSpPr>
          <a:xfrm rot="0">
            <a:off x="17130090" y="9285559"/>
            <a:ext cx="1182935" cy="950487"/>
            <a:chOff x="0" y="0"/>
            <a:chExt cx="311555" cy="250334"/>
          </a:xfrm>
        </p:grpSpPr>
        <p:sp>
          <p:nvSpPr>
            <p:cNvPr name="Freeform 5" id="5"/>
            <p:cNvSpPr/>
            <p:nvPr/>
          </p:nvSpPr>
          <p:spPr>
            <a:xfrm flipH="false" flipV="false" rot="0">
              <a:off x="0" y="0"/>
              <a:ext cx="311555" cy="250334"/>
            </a:xfrm>
            <a:custGeom>
              <a:avLst/>
              <a:gdLst/>
              <a:ahLst/>
              <a:cxnLst/>
              <a:rect r="r" b="b" t="t" l="l"/>
              <a:pathLst>
                <a:path h="250334" w="311555">
                  <a:moveTo>
                    <a:pt x="125167" y="0"/>
                  </a:moveTo>
                  <a:lnTo>
                    <a:pt x="186388" y="0"/>
                  </a:lnTo>
                  <a:cubicBezTo>
                    <a:pt x="219584" y="0"/>
                    <a:pt x="251421" y="13187"/>
                    <a:pt x="274894" y="36661"/>
                  </a:cubicBezTo>
                  <a:cubicBezTo>
                    <a:pt x="298368" y="60134"/>
                    <a:pt x="311555" y="91971"/>
                    <a:pt x="311555" y="125167"/>
                  </a:cubicBezTo>
                  <a:lnTo>
                    <a:pt x="311555" y="125167"/>
                  </a:lnTo>
                  <a:cubicBezTo>
                    <a:pt x="311555" y="194295"/>
                    <a:pt x="255516" y="250334"/>
                    <a:pt x="186388" y="250334"/>
                  </a:cubicBezTo>
                  <a:lnTo>
                    <a:pt x="125167" y="250334"/>
                  </a:lnTo>
                  <a:cubicBezTo>
                    <a:pt x="56039" y="250334"/>
                    <a:pt x="0" y="194295"/>
                    <a:pt x="0" y="125167"/>
                  </a:cubicBezTo>
                  <a:lnTo>
                    <a:pt x="0" y="125167"/>
                  </a:lnTo>
                  <a:cubicBezTo>
                    <a:pt x="0" y="56039"/>
                    <a:pt x="56039" y="0"/>
                    <a:pt x="125167" y="0"/>
                  </a:cubicBezTo>
                  <a:close/>
                </a:path>
              </a:pathLst>
            </a:custGeom>
            <a:solidFill>
              <a:srgbClr val="FFFFFF"/>
            </a:solidFill>
          </p:spPr>
        </p:sp>
        <p:sp>
          <p:nvSpPr>
            <p:cNvPr name="TextBox 6" id="6"/>
            <p:cNvSpPr txBox="true"/>
            <p:nvPr/>
          </p:nvSpPr>
          <p:spPr>
            <a:xfrm>
              <a:off x="0" y="-66675"/>
              <a:ext cx="311555" cy="317009"/>
            </a:xfrm>
            <a:prstGeom prst="rect">
              <a:avLst/>
            </a:prstGeom>
          </p:spPr>
          <p:txBody>
            <a:bodyPr anchor="ctr" rtlCol="false" tIns="50800" lIns="50800" bIns="50800" rIns="50800"/>
            <a:lstStyle/>
            <a:p>
              <a:pPr algn="ctr">
                <a:lnSpc>
                  <a:spcPts val="2380"/>
                </a:lnSpc>
              </a:pPr>
            </a:p>
          </p:txBody>
        </p:sp>
      </p:grpSp>
      <p:sp>
        <p:nvSpPr>
          <p:cNvPr name="TextBox 7" id="7"/>
          <p:cNvSpPr txBox="true"/>
          <p:nvPr/>
        </p:nvSpPr>
        <p:spPr>
          <a:xfrm rot="0">
            <a:off x="17501366" y="8916269"/>
            <a:ext cx="440382" cy="1184654"/>
          </a:xfrm>
          <a:prstGeom prst="rect">
            <a:avLst/>
          </a:prstGeom>
        </p:spPr>
        <p:txBody>
          <a:bodyPr anchor="t" rtlCol="false" tIns="0" lIns="0" bIns="0" rIns="0">
            <a:spAutoFit/>
          </a:bodyPr>
          <a:lstStyle/>
          <a:p>
            <a:pPr algn="ctr">
              <a:lnSpc>
                <a:spcPts val="8729"/>
              </a:lnSpc>
              <a:spcBef>
                <a:spcPct val="0"/>
              </a:spcBef>
            </a:pPr>
            <a:r>
              <a:rPr lang="en-US" b="true" sz="6235">
                <a:solidFill>
                  <a:srgbClr val="1A1E19"/>
                </a:solidFill>
                <a:latin typeface="Arial Bold"/>
                <a:ea typeface="Arial Bold"/>
                <a:cs typeface="Arial Bold"/>
                <a:sym typeface="Arial Bold"/>
              </a:rPr>
              <a:t>6</a:t>
            </a:r>
          </a:p>
        </p:txBody>
      </p:sp>
      <p:sp>
        <p:nvSpPr>
          <p:cNvPr name="TextBox 8" id="8"/>
          <p:cNvSpPr txBox="true"/>
          <p:nvPr/>
        </p:nvSpPr>
        <p:spPr>
          <a:xfrm rot="0">
            <a:off x="2553756" y="361748"/>
            <a:ext cx="7258675" cy="1067435"/>
          </a:xfrm>
          <a:prstGeom prst="rect">
            <a:avLst/>
          </a:prstGeom>
        </p:spPr>
        <p:txBody>
          <a:bodyPr anchor="t" rtlCol="false" tIns="0" lIns="0" bIns="0" rIns="0">
            <a:spAutoFit/>
          </a:bodyPr>
          <a:lstStyle/>
          <a:p>
            <a:pPr algn="l">
              <a:lnSpc>
                <a:spcPts val="7840"/>
              </a:lnSpc>
            </a:pPr>
            <a:r>
              <a:rPr lang="en-US" sz="5600" b="true">
                <a:solidFill>
                  <a:srgbClr val="1A1E19"/>
                </a:solidFill>
                <a:latin typeface="Arial Bold"/>
                <a:ea typeface="Arial Bold"/>
                <a:cs typeface="Arial Bold"/>
                <a:sym typeface="Arial Bold"/>
              </a:rPr>
              <a:t>Objetivos</a:t>
            </a:r>
          </a:p>
        </p:txBody>
      </p:sp>
      <p:sp>
        <p:nvSpPr>
          <p:cNvPr name="Freeform 9" id="9"/>
          <p:cNvSpPr/>
          <p:nvPr/>
        </p:nvSpPr>
        <p:spPr>
          <a:xfrm flipH="false" flipV="false" rot="0">
            <a:off x="5848556" y="2601779"/>
            <a:ext cx="1664026" cy="1664026"/>
          </a:xfrm>
          <a:custGeom>
            <a:avLst/>
            <a:gdLst/>
            <a:ahLst/>
            <a:cxnLst/>
            <a:rect r="r" b="b" t="t" l="l"/>
            <a:pathLst>
              <a:path h="1664026" w="1664026">
                <a:moveTo>
                  <a:pt x="0" y="0"/>
                </a:moveTo>
                <a:lnTo>
                  <a:pt x="1664026" y="0"/>
                </a:lnTo>
                <a:lnTo>
                  <a:pt x="1664026" y="1664026"/>
                </a:lnTo>
                <a:lnTo>
                  <a:pt x="0" y="1664026"/>
                </a:lnTo>
                <a:lnTo>
                  <a:pt x="0" y="0"/>
                </a:lnTo>
                <a:close/>
              </a:path>
            </a:pathLst>
          </a:custGeom>
          <a:blipFill>
            <a:blip r:embed="rId4"/>
            <a:stretch>
              <a:fillRect l="0" t="0" r="0" b="0"/>
            </a:stretch>
          </a:blipFill>
        </p:spPr>
      </p:sp>
      <p:grpSp>
        <p:nvGrpSpPr>
          <p:cNvPr name="Group 10" id="10"/>
          <p:cNvGrpSpPr/>
          <p:nvPr/>
        </p:nvGrpSpPr>
        <p:grpSpPr>
          <a:xfrm rot="0">
            <a:off x="1028700" y="4871526"/>
            <a:ext cx="6722742" cy="4282868"/>
            <a:chOff x="0" y="0"/>
            <a:chExt cx="1770599" cy="1127998"/>
          </a:xfrm>
        </p:grpSpPr>
        <p:sp>
          <p:nvSpPr>
            <p:cNvPr name="Freeform 11" id="11"/>
            <p:cNvSpPr/>
            <p:nvPr/>
          </p:nvSpPr>
          <p:spPr>
            <a:xfrm flipH="false" flipV="false" rot="0">
              <a:off x="0" y="0"/>
              <a:ext cx="1770599" cy="1127998"/>
            </a:xfrm>
            <a:custGeom>
              <a:avLst/>
              <a:gdLst/>
              <a:ahLst/>
              <a:cxnLst/>
              <a:rect r="r" b="b" t="t" l="l"/>
              <a:pathLst>
                <a:path h="1127998" w="1770599">
                  <a:moveTo>
                    <a:pt x="58732" y="0"/>
                  </a:moveTo>
                  <a:lnTo>
                    <a:pt x="1711867" y="0"/>
                  </a:lnTo>
                  <a:cubicBezTo>
                    <a:pt x="1727444" y="0"/>
                    <a:pt x="1742382" y="6188"/>
                    <a:pt x="1753397" y="17202"/>
                  </a:cubicBezTo>
                  <a:cubicBezTo>
                    <a:pt x="1764411" y="28216"/>
                    <a:pt x="1770599" y="43155"/>
                    <a:pt x="1770599" y="58732"/>
                  </a:cubicBezTo>
                  <a:lnTo>
                    <a:pt x="1770599" y="1069266"/>
                  </a:lnTo>
                  <a:cubicBezTo>
                    <a:pt x="1770599" y="1101703"/>
                    <a:pt x="1744304" y="1127998"/>
                    <a:pt x="1711867" y="1127998"/>
                  </a:cubicBezTo>
                  <a:lnTo>
                    <a:pt x="58732" y="1127998"/>
                  </a:lnTo>
                  <a:cubicBezTo>
                    <a:pt x="43155" y="1127998"/>
                    <a:pt x="28216" y="1121810"/>
                    <a:pt x="17202" y="1110796"/>
                  </a:cubicBezTo>
                  <a:cubicBezTo>
                    <a:pt x="6188" y="1099782"/>
                    <a:pt x="0" y="1084843"/>
                    <a:pt x="0" y="1069266"/>
                  </a:cubicBezTo>
                  <a:lnTo>
                    <a:pt x="0" y="58732"/>
                  </a:lnTo>
                  <a:cubicBezTo>
                    <a:pt x="0" y="43155"/>
                    <a:pt x="6188" y="28216"/>
                    <a:pt x="17202" y="17202"/>
                  </a:cubicBezTo>
                  <a:cubicBezTo>
                    <a:pt x="28216" y="6188"/>
                    <a:pt x="43155" y="0"/>
                    <a:pt x="58732" y="0"/>
                  </a:cubicBezTo>
                  <a:close/>
                </a:path>
              </a:pathLst>
            </a:custGeom>
            <a:solidFill>
              <a:srgbClr val="FFFFFF"/>
            </a:solidFill>
            <a:ln w="38100" cap="rnd">
              <a:solidFill>
                <a:srgbClr val="000000"/>
              </a:solidFill>
              <a:prstDash val="solid"/>
              <a:round/>
            </a:ln>
          </p:spPr>
        </p:sp>
        <p:sp>
          <p:nvSpPr>
            <p:cNvPr name="TextBox 12" id="12"/>
            <p:cNvSpPr txBox="true"/>
            <p:nvPr/>
          </p:nvSpPr>
          <p:spPr>
            <a:xfrm>
              <a:off x="0" y="-66675"/>
              <a:ext cx="1770599" cy="1194673"/>
            </a:xfrm>
            <a:prstGeom prst="rect">
              <a:avLst/>
            </a:prstGeom>
          </p:spPr>
          <p:txBody>
            <a:bodyPr anchor="ctr" rtlCol="false" tIns="50800" lIns="50800" bIns="50800" rIns="50800"/>
            <a:lstStyle/>
            <a:p>
              <a:pPr algn="ctr">
                <a:lnSpc>
                  <a:spcPts val="3642"/>
                </a:lnSpc>
              </a:pPr>
            </a:p>
          </p:txBody>
        </p:sp>
      </p:grpSp>
      <p:sp>
        <p:nvSpPr>
          <p:cNvPr name="TextBox 13" id="13"/>
          <p:cNvSpPr txBox="true"/>
          <p:nvPr/>
        </p:nvSpPr>
        <p:spPr>
          <a:xfrm rot="0">
            <a:off x="1648240" y="2525579"/>
            <a:ext cx="5160802" cy="1899182"/>
          </a:xfrm>
          <a:prstGeom prst="rect">
            <a:avLst/>
          </a:prstGeom>
        </p:spPr>
        <p:txBody>
          <a:bodyPr anchor="t" rtlCol="false" tIns="0" lIns="0" bIns="0" rIns="0">
            <a:spAutoFit/>
          </a:bodyPr>
          <a:lstStyle/>
          <a:p>
            <a:pPr algn="l" marL="0" indent="0" lvl="0">
              <a:lnSpc>
                <a:spcPts val="7617"/>
              </a:lnSpc>
              <a:spcBef>
                <a:spcPct val="0"/>
              </a:spcBef>
            </a:pPr>
            <a:r>
              <a:rPr lang="en-US" b="true" sz="5684" spc="397">
                <a:solidFill>
                  <a:srgbClr val="000000"/>
                </a:solidFill>
                <a:latin typeface="Nourd Bold"/>
                <a:ea typeface="Nourd Bold"/>
                <a:cs typeface="Nourd Bold"/>
                <a:sym typeface="Nourd Bold"/>
              </a:rPr>
              <a:t>OBJETIVO GENERAL</a:t>
            </a:r>
          </a:p>
        </p:txBody>
      </p:sp>
      <p:sp>
        <p:nvSpPr>
          <p:cNvPr name="TextBox 14" id="14"/>
          <p:cNvSpPr txBox="true"/>
          <p:nvPr/>
        </p:nvSpPr>
        <p:spPr>
          <a:xfrm rot="0">
            <a:off x="8606139" y="2817456"/>
            <a:ext cx="8040591" cy="6440844"/>
          </a:xfrm>
          <a:prstGeom prst="rect">
            <a:avLst/>
          </a:prstGeom>
        </p:spPr>
        <p:txBody>
          <a:bodyPr anchor="t" rtlCol="false" tIns="0" lIns="0" bIns="0" rIns="0">
            <a:spAutoFit/>
          </a:bodyPr>
          <a:lstStyle/>
          <a:p>
            <a:pPr algn="just">
              <a:lnSpc>
                <a:spcPts val="2802"/>
              </a:lnSpc>
              <a:spcBef>
                <a:spcPct val="0"/>
              </a:spcBef>
            </a:pPr>
            <a:r>
              <a:rPr lang="en-US" b="true" sz="2001">
                <a:solidFill>
                  <a:srgbClr val="000000"/>
                </a:solidFill>
                <a:latin typeface="Arial Bold"/>
                <a:ea typeface="Arial Bold"/>
                <a:cs typeface="Arial Bold"/>
                <a:sym typeface="Arial Bold"/>
              </a:rPr>
              <a:t> 1. Obtener óxido de grafeno mediante el método de Hummers modificado.</a:t>
            </a:r>
          </a:p>
          <a:p>
            <a:pPr algn="just">
              <a:lnSpc>
                <a:spcPts val="2802"/>
              </a:lnSpc>
              <a:spcBef>
                <a:spcPct val="0"/>
              </a:spcBef>
            </a:pPr>
            <a:r>
              <a:rPr lang="en-US" b="true" sz="2001">
                <a:solidFill>
                  <a:srgbClr val="000000"/>
                </a:solidFill>
                <a:latin typeface="Arial Bold"/>
                <a:ea typeface="Arial Bold"/>
                <a:cs typeface="Arial Bold"/>
                <a:sym typeface="Arial Bold"/>
              </a:rPr>
              <a:t> 2. Caracterizar morfológica y estructuralmente el óxido de grafeno mediante SEM, TEM y XPS.</a:t>
            </a:r>
          </a:p>
          <a:p>
            <a:pPr algn="just">
              <a:lnSpc>
                <a:spcPts val="2802"/>
              </a:lnSpc>
              <a:spcBef>
                <a:spcPct val="0"/>
              </a:spcBef>
            </a:pPr>
            <a:r>
              <a:rPr lang="en-US" b="true" sz="2001">
                <a:solidFill>
                  <a:srgbClr val="000000"/>
                </a:solidFill>
                <a:latin typeface="Arial Bold"/>
                <a:ea typeface="Arial Bold"/>
                <a:cs typeface="Arial Bold"/>
                <a:sym typeface="Arial Bold"/>
              </a:rPr>
              <a:t> 3. Sintetizar mediante el método hidrotermal nanopartículas de ZnO y SnO₂.</a:t>
            </a:r>
          </a:p>
          <a:p>
            <a:pPr algn="just">
              <a:lnSpc>
                <a:spcPts val="2802"/>
              </a:lnSpc>
              <a:spcBef>
                <a:spcPct val="0"/>
              </a:spcBef>
            </a:pPr>
            <a:r>
              <a:rPr lang="en-US" b="true" sz="2001">
                <a:solidFill>
                  <a:srgbClr val="000000"/>
                </a:solidFill>
                <a:latin typeface="Arial Bold"/>
                <a:ea typeface="Arial Bold"/>
                <a:cs typeface="Arial Bold"/>
                <a:sym typeface="Arial Bold"/>
              </a:rPr>
              <a:t> 4. Caracterizar estructural y morfológicamente las nanopartículas de ZnO y SnO₂.</a:t>
            </a:r>
          </a:p>
          <a:p>
            <a:pPr algn="just">
              <a:lnSpc>
                <a:spcPts val="2802"/>
              </a:lnSpc>
              <a:spcBef>
                <a:spcPct val="0"/>
              </a:spcBef>
            </a:pPr>
            <a:r>
              <a:rPr lang="en-US" b="true" sz="2001">
                <a:solidFill>
                  <a:srgbClr val="000000"/>
                </a:solidFill>
                <a:latin typeface="Arial Bold"/>
                <a:ea typeface="Arial Bold"/>
                <a:cs typeface="Arial Bold"/>
                <a:sym typeface="Arial Bold"/>
              </a:rPr>
              <a:t> 5. Decorar el óxido de grafeno con las nanopartículas de ZnO y SnO₂ mediante métodos químicos.</a:t>
            </a:r>
          </a:p>
          <a:p>
            <a:pPr algn="just">
              <a:lnSpc>
                <a:spcPts val="2802"/>
              </a:lnSpc>
              <a:spcBef>
                <a:spcPct val="0"/>
              </a:spcBef>
            </a:pPr>
            <a:r>
              <a:rPr lang="en-US" b="true" sz="2001">
                <a:solidFill>
                  <a:srgbClr val="000000"/>
                </a:solidFill>
                <a:latin typeface="Arial Bold"/>
                <a:ea typeface="Arial Bold"/>
                <a:cs typeface="Arial Bold"/>
                <a:sym typeface="Arial Bold"/>
              </a:rPr>
              <a:t> 6. Caracterizar estructural y morfológicamente el óxido de grafeno decorado mediante SEM, TEM, DRX y RAMAN.</a:t>
            </a:r>
          </a:p>
          <a:p>
            <a:pPr algn="just">
              <a:lnSpc>
                <a:spcPts val="2802"/>
              </a:lnSpc>
              <a:spcBef>
                <a:spcPct val="0"/>
              </a:spcBef>
            </a:pPr>
            <a:r>
              <a:rPr lang="en-US" b="true" sz="2001">
                <a:solidFill>
                  <a:srgbClr val="000000"/>
                </a:solidFill>
                <a:latin typeface="Arial Bold"/>
                <a:ea typeface="Arial Bold"/>
                <a:cs typeface="Arial Bold"/>
                <a:sym typeface="Arial Bold"/>
              </a:rPr>
              <a:t> 7. Determinar la eficiencia autocatalítica para la degradación de la rodamina 6G y azul de metileno, mediante el uso del óxido de grafeno decorado con ambos óxidos metálicos.</a:t>
            </a:r>
          </a:p>
          <a:p>
            <a:pPr algn="just">
              <a:lnSpc>
                <a:spcPts val="2802"/>
              </a:lnSpc>
              <a:spcBef>
                <a:spcPct val="0"/>
              </a:spcBef>
            </a:pPr>
            <a:r>
              <a:rPr lang="en-US" b="true" sz="2001">
                <a:solidFill>
                  <a:srgbClr val="000000"/>
                </a:solidFill>
                <a:latin typeface="Arial Bold"/>
                <a:ea typeface="Arial Bold"/>
                <a:cs typeface="Arial Bold"/>
                <a:sym typeface="Arial Bold"/>
              </a:rPr>
              <a:t> 8. Validar los sistemas de óxido de grafeno decorado con los óxidos metálicos mediante la comparación de los resultados obtenidos con la literatura reportada</a:t>
            </a:r>
          </a:p>
        </p:txBody>
      </p:sp>
      <p:sp>
        <p:nvSpPr>
          <p:cNvPr name="TextBox 15" id="15"/>
          <p:cNvSpPr txBox="true"/>
          <p:nvPr/>
        </p:nvSpPr>
        <p:spPr>
          <a:xfrm rot="0">
            <a:off x="1358823" y="5327035"/>
            <a:ext cx="6153759" cy="3248025"/>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Arial Bold"/>
                <a:ea typeface="Arial Bold"/>
                <a:cs typeface="Arial Bold"/>
                <a:sym typeface="Arial Bold"/>
              </a:rPr>
              <a:t>Sintetizar óxido de grafeno decorado con nanopartículas de ZnO y SnO₂ por medio del método hidrotermal y evaluar su actividad fotocatalítica para la degradación de rodamina 6G.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DAGF_w9AtGs</dc:identifier>
  <dcterms:modified xsi:type="dcterms:W3CDTF">2011-08-01T06:04:30Z</dcterms:modified>
  <cp:revision>1</cp:revision>
  <dc:title>Defensa de TT_UPIITA</dc:title>
</cp:coreProperties>
</file>